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diagrams/data1.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14.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3.xml" ContentType="application/vnd.openxmlformats-officedocument.presentationml.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7.xml" ContentType="application/vnd.openxmlformats-officedocument.presentationml.slideMaster+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9.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61.xml" ContentType="application/vnd.openxmlformats-officedocument.presentationml.slideLayout+xml"/>
  <Override PartName="/ppt/slideLayouts/slideLayout60.xml" ContentType="application/vnd.openxmlformats-officedocument.presentationml.slideLayout+xml"/>
  <Override PartName="/ppt/slideLayouts/slideLayout38.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70.xml" ContentType="application/vnd.openxmlformats-officedocument.presentationml.slideLayout+xml"/>
  <Override PartName="/ppt/slideLayouts/slideLayout59.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47.xml" ContentType="application/vnd.openxmlformats-officedocument.presentationml.slideLayout+xml"/>
  <Override PartName="/ppt/slideLayouts/slideLayout46.xml" ContentType="application/vnd.openxmlformats-officedocument.presentationml.slideLayout+xml"/>
  <Override PartName="/ppt/slideLayouts/slideLayout45.xml" ContentType="application/vnd.openxmlformats-officedocument.presentationml.slideLayout+xml"/>
  <Override PartName="/ppt/slideLayouts/slideLayout44.xml" ContentType="application/vnd.openxmlformats-officedocument.presentationml.slideLayout+xml"/>
  <Override PartName="/ppt/slideLayouts/slideLayout43.xml" ContentType="application/vnd.openxmlformats-officedocument.presentationml.slideLayout+xml"/>
  <Override PartName="/ppt/slideLayouts/slideLayout42.xml" ContentType="application/vnd.openxmlformats-officedocument.presentationml.slideLayout+xml"/>
  <Override PartName="/ppt/slideLayouts/slideLayout41.xml" ContentType="application/vnd.openxmlformats-officedocument.presentationml.slideLayout+xml"/>
  <Override PartName="/ppt/slideLayouts/slideLayout40.xml" ContentType="application/vnd.openxmlformats-officedocument.presentationml.slideLayout+xml"/>
  <Override PartName="/ppt/slideLayouts/slideLayout48.xml" ContentType="application/vnd.openxmlformats-officedocument.presentationml.slideLayout+xml"/>
  <Override PartName="/ppt/slideLayouts/slideLayout50.xml" ContentType="application/vnd.openxmlformats-officedocument.presentationml.slideLayout+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49.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3.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theme/theme9.xml" ContentType="application/vnd.openxmlformats-officedocument.theme+xml"/>
  <Override PartName="/ppt/theme/theme8.xml" ContentType="application/vnd.openxmlformats-officedocument.theme+xml"/>
  <Override PartName="/ppt/theme/theme7.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charts/chart2.xml" ContentType="application/vnd.openxmlformats-officedocument.drawingml.chart+xml"/>
  <Override PartName="/ppt/diagrams/quickStyle2.xml" ContentType="application/vnd.openxmlformats-officedocument.drawingml.diagramStyle+xml"/>
  <Override PartName="/ppt/diagrams/layout2.xml" ContentType="application/vnd.openxmlformats-officedocument.drawingml.diagramLayout+xml"/>
  <Override PartName="/ppt/diagrams/drawing3.xml" ContentType="application/vnd.ms-office.drawingml.diagramDrawing+xml"/>
  <Override PartName="/ppt/diagrams/quickStyle3.xml" ContentType="application/vnd.openxmlformats-officedocument.drawingml.diagramStyle+xml"/>
  <Override PartName="/ppt/diagrams/colors3.xml" ContentType="application/vnd.openxmlformats-officedocument.drawingml.diagramColors+xml"/>
  <Override PartName="/ppt/diagrams/drawing2.xml" ContentType="application/vnd.ms-office.drawingml.diagramDrawing+xml"/>
  <Override PartName="/ppt/diagrams/colors2.xml" ContentType="application/vnd.openxmlformats-officedocument.drawingml.diagramColors+xml"/>
  <Override PartName="/ppt/diagrams/layout3.xml" ContentType="application/vnd.openxmlformats-officedocument.drawingml.diagramLayou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6" r:id="rId2"/>
    <p:sldMasterId id="2147483668" r:id="rId3"/>
    <p:sldMasterId id="2147483680" r:id="rId4"/>
    <p:sldMasterId id="2147483692" r:id="rId5"/>
    <p:sldMasterId id="2147483704" r:id="rId6"/>
    <p:sldMasterId id="2147483716" r:id="rId7"/>
  </p:sldMasterIdLst>
  <p:notesMasterIdLst>
    <p:notesMasterId r:id="rId23"/>
  </p:notesMasterIdLst>
  <p:handoutMasterIdLst>
    <p:handoutMasterId r:id="rId24"/>
  </p:handoutMasterIdLst>
  <p:sldIdLst>
    <p:sldId id="256" r:id="rId8"/>
    <p:sldId id="375" r:id="rId9"/>
    <p:sldId id="374" r:id="rId10"/>
    <p:sldId id="366" r:id="rId11"/>
    <p:sldId id="367" r:id="rId12"/>
    <p:sldId id="371" r:id="rId13"/>
    <p:sldId id="369" r:id="rId14"/>
    <p:sldId id="370" r:id="rId15"/>
    <p:sldId id="372" r:id="rId16"/>
    <p:sldId id="373" r:id="rId17"/>
    <p:sldId id="376" r:id="rId18"/>
    <p:sldId id="380" r:id="rId19"/>
    <p:sldId id="377" r:id="rId20"/>
    <p:sldId id="378" r:id="rId21"/>
    <p:sldId id="379" r:id="rId22"/>
  </p:sldIdLst>
  <p:sldSz cx="9144000" cy="5143500" type="screen16x9"/>
  <p:notesSz cx="6781800" cy="987425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Раздел по умолчанию" id="{82B70E87-8880-432C-A795-04E050D9CF90}">
          <p14:sldIdLst>
            <p14:sldId id="256"/>
            <p14:sldId id="375"/>
            <p14:sldId id="374"/>
            <p14:sldId id="366"/>
            <p14:sldId id="367"/>
            <p14:sldId id="371"/>
            <p14:sldId id="369"/>
            <p14:sldId id="370"/>
            <p14:sldId id="372"/>
            <p14:sldId id="373"/>
            <p14:sldId id="376"/>
            <p14:sldId id="380"/>
            <p14:sldId id="377"/>
            <p14:sldId id="378"/>
            <p14:sldId id="379"/>
          </p14:sldIdLst>
        </p14:section>
      </p14:sectionLst>
    </p:ext>
    <p:ext uri="{EFAFB233-063F-42B5-8137-9DF3F51BA10A}">
      <p15:sldGuideLst xmlns:p15="http://schemas.microsoft.com/office/powerpoint/2012/main" xmlns="">
        <p15:guide id="1" orient="horz" pos="2400" userDrawn="1">
          <p15:clr>
            <a:srgbClr val="A4A3A4"/>
          </p15:clr>
        </p15:guide>
        <p15:guide id="2" pos="2880" userDrawn="1">
          <p15:clr>
            <a:srgbClr val="A4A3A4"/>
          </p15:clr>
        </p15:guide>
        <p15:guide id="3" orient="horz" pos="1800" userDrawn="1">
          <p15:clr>
            <a:srgbClr val="A4A3A4"/>
          </p15:clr>
        </p15:guide>
        <p15:guide id="4" orient="horz" pos="2160">
          <p15:clr>
            <a:srgbClr val="A4A3A4"/>
          </p15:clr>
        </p15:guide>
        <p15:guide id="5" orient="horz" pos="1620">
          <p15:clr>
            <a:srgbClr val="A4A3A4"/>
          </p15:clr>
        </p15:guide>
      </p15:sldGuideLst>
    </p:ext>
    <p:ext uri="{2D200454-40CA-4A62-9FC3-DE9A4176ACB9}">
      <p15:notesGuideLst xmlns:p15="http://schemas.microsoft.com/office/powerpoint/2012/main" xmlns="">
        <p15:guide id="1" orient="horz" pos="3087" userDrawn="1">
          <p15:clr>
            <a:srgbClr val="A4A3A4"/>
          </p15:clr>
        </p15:guide>
        <p15:guide id="2" pos="2121" userDrawn="1">
          <p15:clr>
            <a:srgbClr val="A4A3A4"/>
          </p15:clr>
        </p15:guide>
        <p15:guide id="3" orient="horz" pos="3109" userDrawn="1">
          <p15:clr>
            <a:srgbClr val="A4A3A4"/>
          </p15:clr>
        </p15:guide>
        <p15:guide id="4"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CFCB6"/>
    <a:srgbClr val="996633"/>
    <a:srgbClr val="4D41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0320" autoAdjust="0"/>
  </p:normalViewPr>
  <p:slideViewPr>
    <p:cSldViewPr>
      <p:cViewPr varScale="1">
        <p:scale>
          <a:sx n="156" d="100"/>
          <a:sy n="156" d="100"/>
        </p:scale>
        <p:origin x="-324" y="-90"/>
      </p:cViewPr>
      <p:guideLst>
        <p:guide orient="horz" pos="2400"/>
        <p:guide orient="horz" pos="1800"/>
        <p:guide orient="horz" pos="2160"/>
        <p:guide orient="horz" pos="1620"/>
        <p:guide pos="2880"/>
      </p:guideLst>
    </p:cSldViewPr>
  </p:slideViewPr>
  <p:notesTextViewPr>
    <p:cViewPr>
      <p:scale>
        <a:sx n="3" d="2"/>
        <a:sy n="3" d="2"/>
      </p:scale>
      <p:origin x="0" y="0"/>
    </p:cViewPr>
  </p:notesTextViewPr>
  <p:sorterViewPr>
    <p:cViewPr>
      <p:scale>
        <a:sx n="110" d="100"/>
        <a:sy n="110" d="100"/>
      </p:scale>
      <p:origin x="0" y="894"/>
    </p:cViewPr>
  </p:sorterViewPr>
  <p:notesViewPr>
    <p:cSldViewPr>
      <p:cViewPr>
        <p:scale>
          <a:sx n="62" d="100"/>
          <a:sy n="62" d="100"/>
        </p:scale>
        <p:origin x="-3426" y="-162"/>
      </p:cViewPr>
      <p:guideLst>
        <p:guide orient="horz" pos="3087"/>
        <p:guide orient="horz" pos="3109"/>
        <p:guide pos="2116"/>
        <p:guide pos="213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Лист1!$B$1</c:f>
              <c:strCache>
                <c:ptCount val="1"/>
                <c:pt idx="0">
                  <c:v>КФХ и ЛПХ</c:v>
                </c:pt>
              </c:strCache>
            </c:strRef>
          </c:tx>
          <c:invertIfNegative val="0"/>
          <c:dLbls>
            <c:dLbl>
              <c:idx val="0"/>
              <c:layout>
                <c:manualLayout>
                  <c:x val="2.9394542481879492E-17"/>
                  <c:y val="-0.1169227021254295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4134288109401983E-3"/>
                  <c:y val="-0.3687562143955854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2067144054700992E-3"/>
                  <c:y val="-0.34627107937146434"/>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a:latin typeface="Times New Roman" panose="02020603050405020304" pitchFamily="18" charset="0"/>
                    <a:cs typeface="Times New Roman" panose="02020603050405020304"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Лист1!$A$2:$A$4</c:f>
              <c:strCache>
                <c:ptCount val="3"/>
                <c:pt idx="0">
                  <c:v>зерно</c:v>
                </c:pt>
                <c:pt idx="1">
                  <c:v>картофель </c:v>
                </c:pt>
                <c:pt idx="2">
                  <c:v>овощи </c:v>
                </c:pt>
              </c:strCache>
            </c:strRef>
          </c:cat>
          <c:val>
            <c:numRef>
              <c:f>Лист1!$B$2:$B$4</c:f>
              <c:numCache>
                <c:formatCode>General</c:formatCode>
                <c:ptCount val="3"/>
                <c:pt idx="0">
                  <c:v>18</c:v>
                </c:pt>
                <c:pt idx="1">
                  <c:v>82.3</c:v>
                </c:pt>
                <c:pt idx="2">
                  <c:v>78</c:v>
                </c:pt>
              </c:numCache>
            </c:numRef>
          </c:val>
        </c:ser>
        <c:dLbls>
          <c:showLegendKey val="0"/>
          <c:showVal val="0"/>
          <c:showCatName val="0"/>
          <c:showSerName val="0"/>
          <c:showPercent val="0"/>
          <c:showBubbleSize val="0"/>
        </c:dLbls>
        <c:gapWidth val="150"/>
        <c:overlap val="100"/>
        <c:axId val="89051520"/>
        <c:axId val="89053056"/>
      </c:barChart>
      <c:catAx>
        <c:axId val="89051520"/>
        <c:scaling>
          <c:orientation val="minMax"/>
        </c:scaling>
        <c:delete val="0"/>
        <c:axPos val="b"/>
        <c:numFmt formatCode="General" sourceLinked="0"/>
        <c:majorTickMark val="out"/>
        <c:minorTickMark val="none"/>
        <c:tickLblPos val="nextTo"/>
        <c:txPr>
          <a:bodyPr/>
          <a:lstStyle/>
          <a:p>
            <a:pPr>
              <a:defRPr baseline="0">
                <a:latin typeface="Times New Roman" pitchFamily="18" charset="0"/>
              </a:defRPr>
            </a:pPr>
            <a:endParaRPr lang="ru-RU"/>
          </a:p>
        </c:txPr>
        <c:crossAx val="89053056"/>
        <c:crosses val="autoZero"/>
        <c:auto val="1"/>
        <c:lblAlgn val="ctr"/>
        <c:lblOffset val="100"/>
        <c:noMultiLvlLbl val="0"/>
      </c:catAx>
      <c:valAx>
        <c:axId val="89053056"/>
        <c:scaling>
          <c:orientation val="minMax"/>
        </c:scaling>
        <c:delete val="0"/>
        <c:axPos val="l"/>
        <c:majorGridlines/>
        <c:numFmt formatCode="General" sourceLinked="1"/>
        <c:majorTickMark val="out"/>
        <c:minorTickMark val="none"/>
        <c:tickLblPos val="nextTo"/>
        <c:txPr>
          <a:bodyPr/>
          <a:lstStyle/>
          <a:p>
            <a:pPr>
              <a:defRPr baseline="0">
                <a:latin typeface="Times New Roman" pitchFamily="18" charset="0"/>
              </a:defRPr>
            </a:pPr>
            <a:endParaRPr lang="ru-RU"/>
          </a:p>
        </c:txPr>
        <c:crossAx val="89051520"/>
        <c:crosses val="autoZero"/>
        <c:crossBetween val="between"/>
      </c:valAx>
    </c:plotArea>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Лист1!$B$1</c:f>
              <c:strCache>
                <c:ptCount val="1"/>
                <c:pt idx="0">
                  <c:v>КФХ и ЛПХ</c:v>
                </c:pt>
              </c:strCache>
            </c:strRef>
          </c:tx>
          <c:invertIfNegative val="0"/>
          <c:dLbls>
            <c:dLbl>
              <c:idx val="0"/>
              <c:layout>
                <c:manualLayout>
                  <c:x val="0"/>
                  <c:y val="-0.31656049367769229"/>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3917171596318358E-3"/>
                  <c:y val="-0.39343947071370328"/>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6.7834343192637956E-3"/>
                  <c:y val="-0.1628025396056703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a:latin typeface="Times New Roman" panose="02020603050405020304" pitchFamily="18" charset="0"/>
                    <a:cs typeface="Times New Roman" panose="02020603050405020304"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Лист1!$A$2:$A$4</c:f>
              <c:strCache>
                <c:ptCount val="3"/>
                <c:pt idx="0">
                  <c:v>мясо </c:v>
                </c:pt>
                <c:pt idx="1">
                  <c:v>молоко </c:v>
                </c:pt>
                <c:pt idx="2">
                  <c:v>яйца</c:v>
                </c:pt>
              </c:strCache>
            </c:strRef>
          </c:cat>
          <c:val>
            <c:numRef>
              <c:f>Лист1!$B$2:$B$4</c:f>
              <c:numCache>
                <c:formatCode>General</c:formatCode>
                <c:ptCount val="3"/>
                <c:pt idx="0">
                  <c:v>17</c:v>
                </c:pt>
                <c:pt idx="1">
                  <c:v>22.3</c:v>
                </c:pt>
                <c:pt idx="2">
                  <c:v>3.1</c:v>
                </c:pt>
              </c:numCache>
            </c:numRef>
          </c:val>
        </c:ser>
        <c:dLbls>
          <c:showLegendKey val="0"/>
          <c:showVal val="0"/>
          <c:showCatName val="0"/>
          <c:showSerName val="0"/>
          <c:showPercent val="0"/>
          <c:showBubbleSize val="0"/>
        </c:dLbls>
        <c:gapWidth val="150"/>
        <c:overlap val="100"/>
        <c:axId val="89519616"/>
        <c:axId val="89521152"/>
      </c:barChart>
      <c:catAx>
        <c:axId val="89519616"/>
        <c:scaling>
          <c:orientation val="minMax"/>
        </c:scaling>
        <c:delete val="0"/>
        <c:axPos val="b"/>
        <c:numFmt formatCode="General" sourceLinked="0"/>
        <c:majorTickMark val="out"/>
        <c:minorTickMark val="none"/>
        <c:tickLblPos val="nextTo"/>
        <c:txPr>
          <a:bodyPr/>
          <a:lstStyle/>
          <a:p>
            <a:pPr>
              <a:defRPr baseline="0">
                <a:latin typeface="Times New Roman" pitchFamily="18" charset="0"/>
              </a:defRPr>
            </a:pPr>
            <a:endParaRPr lang="ru-RU"/>
          </a:p>
        </c:txPr>
        <c:crossAx val="89521152"/>
        <c:crosses val="autoZero"/>
        <c:auto val="1"/>
        <c:lblAlgn val="ctr"/>
        <c:lblOffset val="100"/>
        <c:noMultiLvlLbl val="0"/>
      </c:catAx>
      <c:valAx>
        <c:axId val="89521152"/>
        <c:scaling>
          <c:orientation val="minMax"/>
        </c:scaling>
        <c:delete val="0"/>
        <c:axPos val="l"/>
        <c:majorGridlines/>
        <c:numFmt formatCode="General" sourceLinked="1"/>
        <c:majorTickMark val="out"/>
        <c:minorTickMark val="none"/>
        <c:tickLblPos val="nextTo"/>
        <c:txPr>
          <a:bodyPr/>
          <a:lstStyle/>
          <a:p>
            <a:pPr>
              <a:defRPr baseline="0">
                <a:latin typeface="Times New Roman" pitchFamily="18" charset="0"/>
              </a:defRPr>
            </a:pPr>
            <a:endParaRPr lang="ru-RU"/>
          </a:p>
        </c:txPr>
        <c:crossAx val="89519616"/>
        <c:crosses val="autoZero"/>
        <c:crossBetween val="between"/>
      </c:valAx>
    </c:plotArea>
    <c:plotVisOnly val="1"/>
    <c:dispBlanksAs val="gap"/>
    <c:showDLblsOverMax val="0"/>
  </c:chart>
  <c:txPr>
    <a:bodyPr/>
    <a:lstStyle/>
    <a:p>
      <a:pPr>
        <a:defRPr sz="1800"/>
      </a:pPr>
      <a:endParaRPr lang="ru-RU"/>
    </a:p>
  </c:txPr>
  <c:externalData r:id="rId1">
    <c:autoUpdate val="0"/>
  </c:externalData>
</c:chartSpace>
</file>

<file path=ppt/diagrams/_rels/data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image" Target="../media/image2.jpeg"/></Relationships>
</file>

<file path=ppt/diagrams/_rels/data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image" Target="../media/image5.gif"/><Relationship Id="rId5" Type="http://schemas.openxmlformats.org/officeDocument/2006/relationships/image" Target="../media/image9.jpg"/><Relationship Id="rId4" Type="http://schemas.openxmlformats.org/officeDocument/2006/relationships/image" Target="../media/image8.png"/></Relationships>
</file>

<file path=ppt/diagrams/_rels/drawing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image" Target="../media/image2.jpeg"/></Relationships>
</file>

<file path=ppt/diagrams/_rels/drawing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image" Target="../media/image5.gif"/><Relationship Id="rId5" Type="http://schemas.openxmlformats.org/officeDocument/2006/relationships/image" Target="../media/image9.jpg"/><Relationship Id="rId4"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9988E4-D59A-41F4-A6F0-FAE456C25B90}" type="doc">
      <dgm:prSet loTypeId="urn:microsoft.com/office/officeart/2005/8/layout/chart3" loCatId="cycle" qsTypeId="urn:microsoft.com/office/officeart/2005/8/quickstyle/simple3" qsCatId="simple" csTypeId="urn:microsoft.com/office/officeart/2005/8/colors/accent1_4" csCatId="accent1" phldr="1"/>
      <dgm:spPr/>
    </dgm:pt>
    <dgm:pt modelId="{7BB5D649-E243-452B-940A-E78162D84338}">
      <dgm:prSet phldrT="[Текст]" custT="1"/>
      <dgm:spPr/>
      <dgm:t>
        <a:bodyPr/>
        <a:lstStyle/>
        <a:p>
          <a:r>
            <a:rPr lang="ru-RU" sz="2400" b="1" dirty="0" smtClean="0">
              <a:latin typeface="Times New Roman" panose="02020603050405020304" pitchFamily="18" charset="0"/>
              <a:cs typeface="Times New Roman" panose="02020603050405020304" pitchFamily="18" charset="0"/>
            </a:rPr>
            <a:t>800</a:t>
          </a:r>
          <a:r>
            <a:rPr lang="ru-RU" sz="1800" dirty="0" smtClean="0">
              <a:latin typeface="Times New Roman" panose="02020603050405020304" pitchFamily="18" charset="0"/>
              <a:cs typeface="Times New Roman" panose="02020603050405020304" pitchFamily="18" charset="0"/>
            </a:rPr>
            <a:t> </a:t>
          </a:r>
        </a:p>
        <a:p>
          <a:r>
            <a:rPr lang="ru-RU" sz="1800" dirty="0" smtClean="0">
              <a:latin typeface="Times New Roman" panose="02020603050405020304" pitchFamily="18" charset="0"/>
              <a:cs typeface="Times New Roman" panose="02020603050405020304" pitchFamily="18" charset="0"/>
            </a:rPr>
            <a:t>фермерских хозяйств</a:t>
          </a:r>
          <a:endParaRPr lang="ru-RU" sz="1800" dirty="0">
            <a:latin typeface="Times New Roman" panose="02020603050405020304" pitchFamily="18" charset="0"/>
            <a:cs typeface="Times New Roman" panose="02020603050405020304" pitchFamily="18" charset="0"/>
          </a:endParaRPr>
        </a:p>
      </dgm:t>
    </dgm:pt>
    <dgm:pt modelId="{6E3CF889-A424-4FE3-820A-8F59106A636B}" type="parTrans" cxnId="{6A3EBE88-528D-4F5F-AF43-05BDDB391F9A}">
      <dgm:prSet/>
      <dgm:spPr/>
      <dgm:t>
        <a:bodyPr/>
        <a:lstStyle/>
        <a:p>
          <a:endParaRPr lang="ru-RU"/>
        </a:p>
      </dgm:t>
    </dgm:pt>
    <dgm:pt modelId="{6265D943-822E-4ED2-B8FA-78E52C9B289A}" type="sibTrans" cxnId="{6A3EBE88-528D-4F5F-AF43-05BDDB391F9A}">
      <dgm:prSet/>
      <dgm:spPr/>
      <dgm:t>
        <a:bodyPr/>
        <a:lstStyle/>
        <a:p>
          <a:endParaRPr lang="ru-RU"/>
        </a:p>
      </dgm:t>
    </dgm:pt>
    <dgm:pt modelId="{0EF2917F-A540-4ED3-9571-7221656EF1CD}">
      <dgm:prSet phldrT="[Текст]" custT="1"/>
      <dgm:spPr/>
      <dgm:t>
        <a:bodyPr/>
        <a:lstStyle/>
        <a:p>
          <a:r>
            <a:rPr lang="ru-RU" sz="1800" dirty="0" smtClean="0">
              <a:latin typeface="Times New Roman" panose="02020603050405020304" pitchFamily="18" charset="0"/>
              <a:cs typeface="Times New Roman" panose="02020603050405020304" pitchFamily="18" charset="0"/>
            </a:rPr>
            <a:t>Более </a:t>
          </a:r>
          <a:r>
            <a:rPr lang="ru-RU" sz="2400" b="1" dirty="0" smtClean="0">
              <a:latin typeface="Times New Roman" panose="02020603050405020304" pitchFamily="18" charset="0"/>
              <a:cs typeface="Times New Roman" panose="02020603050405020304" pitchFamily="18" charset="0"/>
            </a:rPr>
            <a:t>400</a:t>
          </a:r>
          <a:r>
            <a:rPr lang="ru-RU" sz="1800" dirty="0" smtClean="0">
              <a:latin typeface="Times New Roman" panose="02020603050405020304" pitchFamily="18" charset="0"/>
              <a:cs typeface="Times New Roman" panose="02020603050405020304" pitchFamily="18" charset="0"/>
            </a:rPr>
            <a:t> </a:t>
          </a:r>
          <a:r>
            <a:rPr lang="ru-RU" sz="1800" b="0" dirty="0" smtClean="0">
              <a:latin typeface="Times New Roman" panose="02020603050405020304" pitchFamily="18" charset="0"/>
              <a:cs typeface="Times New Roman" panose="02020603050405020304" pitchFamily="18" charset="0"/>
            </a:rPr>
            <a:t>тыс. личных подсобных хозяйств</a:t>
          </a:r>
          <a:endParaRPr lang="ru-RU" sz="1800" dirty="0">
            <a:latin typeface="Times New Roman" panose="02020603050405020304" pitchFamily="18" charset="0"/>
            <a:cs typeface="Times New Roman" panose="02020603050405020304" pitchFamily="18" charset="0"/>
          </a:endParaRPr>
        </a:p>
      </dgm:t>
    </dgm:pt>
    <dgm:pt modelId="{82C68EE9-8291-43D1-A028-B76E3D40826C}" type="parTrans" cxnId="{814C3F7E-10BA-48D0-A2F9-1401A7B34EC7}">
      <dgm:prSet/>
      <dgm:spPr/>
      <dgm:t>
        <a:bodyPr/>
        <a:lstStyle/>
        <a:p>
          <a:endParaRPr lang="ru-RU"/>
        </a:p>
      </dgm:t>
    </dgm:pt>
    <dgm:pt modelId="{8689DD73-AFD4-4608-B435-877CE824DB21}" type="sibTrans" cxnId="{814C3F7E-10BA-48D0-A2F9-1401A7B34EC7}">
      <dgm:prSet/>
      <dgm:spPr/>
      <dgm:t>
        <a:bodyPr/>
        <a:lstStyle/>
        <a:p>
          <a:endParaRPr lang="ru-RU"/>
        </a:p>
      </dgm:t>
    </dgm:pt>
    <dgm:pt modelId="{E0750C60-7F58-4C0F-AFA0-843F3D830BE6}">
      <dgm:prSet phldrT="[Текст]" custT="1"/>
      <dgm:spPr>
        <a:gradFill rotWithShape="0">
          <a:gsLst>
            <a:gs pos="0">
              <a:schemeClr val="accent1">
                <a:shade val="50000"/>
                <a:hueOff val="222839"/>
                <a:satOff val="5970"/>
                <a:lumOff val="26302"/>
                <a:alphaOff val="0"/>
                <a:tint val="67000"/>
                <a:satMod val="105000"/>
                <a:lumMod val="110000"/>
              </a:schemeClr>
            </a:gs>
            <a:gs pos="30000">
              <a:schemeClr val="accent1">
                <a:lumMod val="60000"/>
                <a:lumOff val="40000"/>
              </a:schemeClr>
            </a:gs>
            <a:gs pos="100000">
              <a:schemeClr val="accent1">
                <a:shade val="50000"/>
                <a:hueOff val="222839"/>
                <a:satOff val="5970"/>
                <a:lumOff val="26302"/>
                <a:alphaOff val="0"/>
                <a:tint val="81000"/>
                <a:satMod val="109000"/>
                <a:lumMod val="105000"/>
              </a:schemeClr>
            </a:gs>
          </a:gsLst>
        </a:gradFill>
      </dgm:spPr>
      <dgm:t>
        <a:bodyPr/>
        <a:lstStyle/>
        <a:p>
          <a:r>
            <a:rPr lang="ru-RU" sz="2400" b="1" dirty="0" smtClean="0">
              <a:latin typeface="Times New Roman" panose="02020603050405020304" pitchFamily="18" charset="0"/>
              <a:cs typeface="Times New Roman" panose="02020603050405020304" pitchFamily="18" charset="0"/>
            </a:rPr>
            <a:t>55</a:t>
          </a:r>
          <a:r>
            <a:rPr lang="ru-RU" sz="1800" dirty="0" smtClean="0">
              <a:latin typeface="Times New Roman" panose="02020603050405020304" pitchFamily="18" charset="0"/>
              <a:cs typeface="Times New Roman" panose="02020603050405020304" pitchFamily="18" charset="0"/>
            </a:rPr>
            <a:t> </a:t>
          </a:r>
        </a:p>
        <a:p>
          <a:r>
            <a:rPr lang="ru-RU" sz="1800" dirty="0" err="1" smtClean="0">
              <a:latin typeface="Times New Roman" panose="02020603050405020304" pitchFamily="18" charset="0"/>
              <a:cs typeface="Times New Roman" panose="02020603050405020304" pitchFamily="18" charset="0"/>
            </a:rPr>
            <a:t>СПоК</a:t>
          </a:r>
          <a:endParaRPr lang="ru-RU" sz="1800" dirty="0">
            <a:latin typeface="Times New Roman" panose="02020603050405020304" pitchFamily="18" charset="0"/>
            <a:cs typeface="Times New Roman" panose="02020603050405020304" pitchFamily="18" charset="0"/>
          </a:endParaRPr>
        </a:p>
      </dgm:t>
    </dgm:pt>
    <dgm:pt modelId="{E79765C6-C5A1-490D-B6F6-FB5ACF499A36}" type="parTrans" cxnId="{13394F68-BAB8-45E5-A205-CFC7BCCCA168}">
      <dgm:prSet/>
      <dgm:spPr/>
      <dgm:t>
        <a:bodyPr/>
        <a:lstStyle/>
        <a:p>
          <a:endParaRPr lang="ru-RU"/>
        </a:p>
      </dgm:t>
    </dgm:pt>
    <dgm:pt modelId="{4CAD2723-C41C-4B0D-9CBA-AB025EC0B39F}" type="sibTrans" cxnId="{13394F68-BAB8-45E5-A205-CFC7BCCCA168}">
      <dgm:prSet/>
      <dgm:spPr/>
      <dgm:t>
        <a:bodyPr/>
        <a:lstStyle/>
        <a:p>
          <a:endParaRPr lang="ru-RU"/>
        </a:p>
      </dgm:t>
    </dgm:pt>
    <dgm:pt modelId="{C85FCAE9-ADFD-41EC-A0EF-161279C75262}" type="pres">
      <dgm:prSet presAssocID="{1A9988E4-D59A-41F4-A6F0-FAE456C25B90}" presName="compositeShape" presStyleCnt="0">
        <dgm:presLayoutVars>
          <dgm:chMax val="7"/>
          <dgm:dir/>
          <dgm:resizeHandles val="exact"/>
        </dgm:presLayoutVars>
      </dgm:prSet>
      <dgm:spPr/>
    </dgm:pt>
    <dgm:pt modelId="{CACF2D2E-3E6E-4486-A2C2-8DED2265774C}" type="pres">
      <dgm:prSet presAssocID="{1A9988E4-D59A-41F4-A6F0-FAE456C25B90}" presName="wedge1" presStyleLbl="node1" presStyleIdx="0" presStyleCnt="3" custScaleX="109425" custLinFactNeighborX="-2973" custLinFactNeighborY="-510"/>
      <dgm:spPr/>
      <dgm:t>
        <a:bodyPr/>
        <a:lstStyle/>
        <a:p>
          <a:endParaRPr lang="ru-RU"/>
        </a:p>
      </dgm:t>
    </dgm:pt>
    <dgm:pt modelId="{F504331E-4446-48B9-8D64-CB2B10FD32C9}" type="pres">
      <dgm:prSet presAssocID="{1A9988E4-D59A-41F4-A6F0-FAE456C25B90}" presName="wedge1Tx" presStyleLbl="node1" presStyleIdx="0" presStyleCnt="3">
        <dgm:presLayoutVars>
          <dgm:chMax val="0"/>
          <dgm:chPref val="0"/>
          <dgm:bulletEnabled val="1"/>
        </dgm:presLayoutVars>
      </dgm:prSet>
      <dgm:spPr/>
      <dgm:t>
        <a:bodyPr/>
        <a:lstStyle/>
        <a:p>
          <a:endParaRPr lang="ru-RU"/>
        </a:p>
      </dgm:t>
    </dgm:pt>
    <dgm:pt modelId="{9CDE7765-F28D-4723-8F91-3E7DA6DD7EB0}" type="pres">
      <dgm:prSet presAssocID="{1A9988E4-D59A-41F4-A6F0-FAE456C25B90}" presName="wedge2" presStyleLbl="node1" presStyleIdx="1" presStyleCnt="3" custScaleX="114762" custScaleY="99573"/>
      <dgm:spPr/>
      <dgm:t>
        <a:bodyPr/>
        <a:lstStyle/>
        <a:p>
          <a:endParaRPr lang="ru-RU"/>
        </a:p>
      </dgm:t>
    </dgm:pt>
    <dgm:pt modelId="{A5A27D4E-3732-4BA1-B317-00FDEF475732}" type="pres">
      <dgm:prSet presAssocID="{1A9988E4-D59A-41F4-A6F0-FAE456C25B90}" presName="wedge2Tx" presStyleLbl="node1" presStyleIdx="1" presStyleCnt="3">
        <dgm:presLayoutVars>
          <dgm:chMax val="0"/>
          <dgm:chPref val="0"/>
          <dgm:bulletEnabled val="1"/>
        </dgm:presLayoutVars>
      </dgm:prSet>
      <dgm:spPr/>
      <dgm:t>
        <a:bodyPr/>
        <a:lstStyle/>
        <a:p>
          <a:endParaRPr lang="ru-RU"/>
        </a:p>
      </dgm:t>
    </dgm:pt>
    <dgm:pt modelId="{B91F3782-361A-4A9D-8BF1-2A496BA5D708}" type="pres">
      <dgm:prSet presAssocID="{1A9988E4-D59A-41F4-A6F0-FAE456C25B90}" presName="wedge3" presStyleLbl="node1" presStyleIdx="2" presStyleCnt="3" custScaleX="109332" custLinFactNeighborX="-2176" custLinFactNeighborY="-3486"/>
      <dgm:spPr/>
      <dgm:t>
        <a:bodyPr/>
        <a:lstStyle/>
        <a:p>
          <a:endParaRPr lang="ru-RU"/>
        </a:p>
      </dgm:t>
    </dgm:pt>
    <dgm:pt modelId="{08A1204F-C847-4A5C-B15A-77625997D6D0}" type="pres">
      <dgm:prSet presAssocID="{1A9988E4-D59A-41F4-A6F0-FAE456C25B90}" presName="wedge3Tx" presStyleLbl="node1" presStyleIdx="2" presStyleCnt="3">
        <dgm:presLayoutVars>
          <dgm:chMax val="0"/>
          <dgm:chPref val="0"/>
          <dgm:bulletEnabled val="1"/>
        </dgm:presLayoutVars>
      </dgm:prSet>
      <dgm:spPr/>
      <dgm:t>
        <a:bodyPr/>
        <a:lstStyle/>
        <a:p>
          <a:endParaRPr lang="ru-RU"/>
        </a:p>
      </dgm:t>
    </dgm:pt>
  </dgm:ptLst>
  <dgm:cxnLst>
    <dgm:cxn modelId="{FD362E59-7C8F-4830-9F66-FBBC06C29993}" type="presOf" srcId="{0EF2917F-A540-4ED3-9571-7221656EF1CD}" destId="{A5A27D4E-3732-4BA1-B317-00FDEF475732}" srcOrd="1" destOrd="0" presId="urn:microsoft.com/office/officeart/2005/8/layout/chart3"/>
    <dgm:cxn modelId="{13394F68-BAB8-45E5-A205-CFC7BCCCA168}" srcId="{1A9988E4-D59A-41F4-A6F0-FAE456C25B90}" destId="{E0750C60-7F58-4C0F-AFA0-843F3D830BE6}" srcOrd="2" destOrd="0" parTransId="{E79765C6-C5A1-490D-B6F6-FB5ACF499A36}" sibTransId="{4CAD2723-C41C-4B0D-9CBA-AB025EC0B39F}"/>
    <dgm:cxn modelId="{57245D26-AE4C-4226-BFD6-794DE0406637}" type="presOf" srcId="{E0750C60-7F58-4C0F-AFA0-843F3D830BE6}" destId="{08A1204F-C847-4A5C-B15A-77625997D6D0}" srcOrd="1" destOrd="0" presId="urn:microsoft.com/office/officeart/2005/8/layout/chart3"/>
    <dgm:cxn modelId="{5836EC17-679E-4A04-B059-9B687D8AB094}" type="presOf" srcId="{1A9988E4-D59A-41F4-A6F0-FAE456C25B90}" destId="{C85FCAE9-ADFD-41EC-A0EF-161279C75262}" srcOrd="0" destOrd="0" presId="urn:microsoft.com/office/officeart/2005/8/layout/chart3"/>
    <dgm:cxn modelId="{3FFB248A-C116-45A4-96A3-15820F94693F}" type="presOf" srcId="{0EF2917F-A540-4ED3-9571-7221656EF1CD}" destId="{9CDE7765-F28D-4723-8F91-3E7DA6DD7EB0}" srcOrd="0" destOrd="0" presId="urn:microsoft.com/office/officeart/2005/8/layout/chart3"/>
    <dgm:cxn modelId="{6A3EBE88-528D-4F5F-AF43-05BDDB391F9A}" srcId="{1A9988E4-D59A-41F4-A6F0-FAE456C25B90}" destId="{7BB5D649-E243-452B-940A-E78162D84338}" srcOrd="0" destOrd="0" parTransId="{6E3CF889-A424-4FE3-820A-8F59106A636B}" sibTransId="{6265D943-822E-4ED2-B8FA-78E52C9B289A}"/>
    <dgm:cxn modelId="{A88DFF3D-E63E-49FE-A705-94B386DEDFDE}" type="presOf" srcId="{7BB5D649-E243-452B-940A-E78162D84338}" destId="{F504331E-4446-48B9-8D64-CB2B10FD32C9}" srcOrd="1" destOrd="0" presId="urn:microsoft.com/office/officeart/2005/8/layout/chart3"/>
    <dgm:cxn modelId="{90F89338-A7F5-4BCC-B416-CA8A358F8AC3}" type="presOf" srcId="{7BB5D649-E243-452B-940A-E78162D84338}" destId="{CACF2D2E-3E6E-4486-A2C2-8DED2265774C}" srcOrd="0" destOrd="0" presId="urn:microsoft.com/office/officeart/2005/8/layout/chart3"/>
    <dgm:cxn modelId="{7F357F81-9544-464E-BCBD-74702D7DC995}" type="presOf" srcId="{E0750C60-7F58-4C0F-AFA0-843F3D830BE6}" destId="{B91F3782-361A-4A9D-8BF1-2A496BA5D708}" srcOrd="0" destOrd="0" presId="urn:microsoft.com/office/officeart/2005/8/layout/chart3"/>
    <dgm:cxn modelId="{814C3F7E-10BA-48D0-A2F9-1401A7B34EC7}" srcId="{1A9988E4-D59A-41F4-A6F0-FAE456C25B90}" destId="{0EF2917F-A540-4ED3-9571-7221656EF1CD}" srcOrd="1" destOrd="0" parTransId="{82C68EE9-8291-43D1-A028-B76E3D40826C}" sibTransId="{8689DD73-AFD4-4608-B435-877CE824DB21}"/>
    <dgm:cxn modelId="{DFA2CAFD-ECB4-44E9-BBBC-3B22D4AB745D}" type="presParOf" srcId="{C85FCAE9-ADFD-41EC-A0EF-161279C75262}" destId="{CACF2D2E-3E6E-4486-A2C2-8DED2265774C}" srcOrd="0" destOrd="0" presId="urn:microsoft.com/office/officeart/2005/8/layout/chart3"/>
    <dgm:cxn modelId="{D5FFD8B3-9426-4D28-8770-A34AD15ABF83}" type="presParOf" srcId="{C85FCAE9-ADFD-41EC-A0EF-161279C75262}" destId="{F504331E-4446-48B9-8D64-CB2B10FD32C9}" srcOrd="1" destOrd="0" presId="urn:microsoft.com/office/officeart/2005/8/layout/chart3"/>
    <dgm:cxn modelId="{549E1327-5C85-4259-AA60-F4ED2E4A93A8}" type="presParOf" srcId="{C85FCAE9-ADFD-41EC-A0EF-161279C75262}" destId="{9CDE7765-F28D-4723-8F91-3E7DA6DD7EB0}" srcOrd="2" destOrd="0" presId="urn:microsoft.com/office/officeart/2005/8/layout/chart3"/>
    <dgm:cxn modelId="{7CA5FBF0-9FF0-46A4-B68D-BBDA7DC7697A}" type="presParOf" srcId="{C85FCAE9-ADFD-41EC-A0EF-161279C75262}" destId="{A5A27D4E-3732-4BA1-B317-00FDEF475732}" srcOrd="3" destOrd="0" presId="urn:microsoft.com/office/officeart/2005/8/layout/chart3"/>
    <dgm:cxn modelId="{04FD07C7-9632-4EB2-BF86-E70E1E988079}" type="presParOf" srcId="{C85FCAE9-ADFD-41EC-A0EF-161279C75262}" destId="{B91F3782-361A-4A9D-8BF1-2A496BA5D708}" srcOrd="4" destOrd="0" presId="urn:microsoft.com/office/officeart/2005/8/layout/chart3"/>
    <dgm:cxn modelId="{01D06FFE-3F30-42D2-94EE-4776ABEBDEC9}" type="presParOf" srcId="{C85FCAE9-ADFD-41EC-A0EF-161279C75262}" destId="{08A1204F-C847-4A5C-B15A-77625997D6D0}" srcOrd="5"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5DABA9-E751-49DE-A7FE-A16BA178E9E1}" type="doc">
      <dgm:prSet loTypeId="urn:microsoft.com/office/officeart/2005/8/layout/pList2" loCatId="list" qsTypeId="urn:microsoft.com/office/officeart/2005/8/quickstyle/simple1" qsCatId="simple" csTypeId="urn:microsoft.com/office/officeart/2005/8/colors/accent1_2" csCatId="accent1" phldr="1"/>
      <dgm:spPr/>
    </dgm:pt>
    <dgm:pt modelId="{27054A52-BD2C-463B-ABF4-446DDFC41199}">
      <dgm:prSet phldrT="[Text]"/>
      <dgm:spPr/>
      <dgm:t>
        <a:bodyPr/>
        <a:lstStyle/>
        <a:p>
          <a:r>
            <a:rPr lang="ru-RU" dirty="0">
              <a:latin typeface="Times New Roman" panose="02020603050405020304" pitchFamily="18" charset="0"/>
              <a:cs typeface="Times New Roman" panose="02020603050405020304" pitchFamily="18" charset="0"/>
            </a:rPr>
            <a:t>Приобретение имущества для передачи членам</a:t>
          </a:r>
        </a:p>
      </dgm:t>
    </dgm:pt>
    <dgm:pt modelId="{7A727D5A-519E-4F9D-9AB0-AA97FF649660}" type="parTrans" cxnId="{C846845F-B7A3-4880-9D3F-F75D0A57BC2E}">
      <dgm:prSet/>
      <dgm:spPr/>
      <dgm:t>
        <a:bodyPr/>
        <a:lstStyle/>
        <a:p>
          <a:endParaRPr lang="ru-RU"/>
        </a:p>
      </dgm:t>
    </dgm:pt>
    <dgm:pt modelId="{BE990534-8FE6-466A-8878-707D908332F2}" type="sibTrans" cxnId="{C846845F-B7A3-4880-9D3F-F75D0A57BC2E}">
      <dgm:prSet/>
      <dgm:spPr/>
      <dgm:t>
        <a:bodyPr/>
        <a:lstStyle/>
        <a:p>
          <a:endParaRPr lang="ru-RU"/>
        </a:p>
      </dgm:t>
    </dgm:pt>
    <dgm:pt modelId="{9C6B4E1B-ECE7-446C-B5C6-678E011A3FFA}">
      <dgm:prSet phldrT="[Text]"/>
      <dgm:spPr/>
      <dgm:t>
        <a:bodyPr/>
        <a:lstStyle/>
        <a:p>
          <a:r>
            <a:rPr lang="ru-RU" dirty="0">
              <a:latin typeface="Times New Roman" panose="02020603050405020304" pitchFamily="18" charset="0"/>
              <a:cs typeface="Times New Roman" panose="02020603050405020304" pitchFamily="18" charset="0"/>
            </a:rPr>
            <a:t>Приобретение техники для совместного использования</a:t>
          </a:r>
        </a:p>
      </dgm:t>
    </dgm:pt>
    <dgm:pt modelId="{E39F3615-4ECD-4C87-B543-87835F0C9BEC}" type="parTrans" cxnId="{6EDBC372-8FA7-43A6-82CF-031DF11B57A3}">
      <dgm:prSet/>
      <dgm:spPr/>
      <dgm:t>
        <a:bodyPr/>
        <a:lstStyle/>
        <a:p>
          <a:endParaRPr lang="ru-RU"/>
        </a:p>
      </dgm:t>
    </dgm:pt>
    <dgm:pt modelId="{214CFCB8-49D2-4991-9957-44CECC09D59C}" type="sibTrans" cxnId="{6EDBC372-8FA7-43A6-82CF-031DF11B57A3}">
      <dgm:prSet/>
      <dgm:spPr/>
      <dgm:t>
        <a:bodyPr/>
        <a:lstStyle/>
        <a:p>
          <a:endParaRPr lang="ru-RU"/>
        </a:p>
      </dgm:t>
    </dgm:pt>
    <dgm:pt modelId="{19E08EA4-CE2E-49ED-9A37-A8593785CFA1}">
      <dgm:prSet phldrT="[Text]"/>
      <dgm:spPr/>
      <dgm:t>
        <a:bodyPr/>
        <a:lstStyle/>
        <a:p>
          <a:r>
            <a:rPr lang="ru-RU" dirty="0">
              <a:latin typeface="Times New Roman" panose="02020603050405020304" pitchFamily="18" charset="0"/>
              <a:cs typeface="Times New Roman" panose="02020603050405020304" pitchFamily="18" charset="0"/>
            </a:rPr>
            <a:t>Приобретение у членов </a:t>
          </a:r>
          <a:r>
            <a:rPr lang="ru-RU" dirty="0" err="1">
              <a:latin typeface="Times New Roman" panose="02020603050405020304" pitchFamily="18" charset="0"/>
              <a:cs typeface="Times New Roman" panose="02020603050405020304" pitchFamily="18" charset="0"/>
            </a:rPr>
            <a:t>СПоК</a:t>
          </a:r>
          <a:r>
            <a:rPr lang="ru-RU" dirty="0">
              <a:latin typeface="Times New Roman" panose="02020603050405020304" pitchFamily="18" charset="0"/>
              <a:cs typeface="Times New Roman" panose="02020603050405020304" pitchFamily="18" charset="0"/>
            </a:rPr>
            <a:t> произведённой ими продукции</a:t>
          </a:r>
        </a:p>
      </dgm:t>
    </dgm:pt>
    <dgm:pt modelId="{55BBC62B-C608-425F-B4A8-58EA83C1C2CC}" type="parTrans" cxnId="{3C25F542-1CD0-435E-ABD6-A41B8E393ED2}">
      <dgm:prSet/>
      <dgm:spPr/>
      <dgm:t>
        <a:bodyPr/>
        <a:lstStyle/>
        <a:p>
          <a:endParaRPr lang="ru-RU"/>
        </a:p>
      </dgm:t>
    </dgm:pt>
    <dgm:pt modelId="{30FFCBDE-8CD2-4BE7-9274-8DB2A045D863}" type="sibTrans" cxnId="{3C25F542-1CD0-435E-ABD6-A41B8E393ED2}">
      <dgm:prSet/>
      <dgm:spPr/>
      <dgm:t>
        <a:bodyPr/>
        <a:lstStyle/>
        <a:p>
          <a:endParaRPr lang="ru-RU"/>
        </a:p>
      </dgm:t>
    </dgm:pt>
    <dgm:pt modelId="{94F0F89D-9D85-4DC3-9DA2-BE801999870A}" type="pres">
      <dgm:prSet presAssocID="{475DABA9-E751-49DE-A7FE-A16BA178E9E1}" presName="Name0" presStyleCnt="0">
        <dgm:presLayoutVars>
          <dgm:dir/>
          <dgm:resizeHandles val="exact"/>
        </dgm:presLayoutVars>
      </dgm:prSet>
      <dgm:spPr/>
    </dgm:pt>
    <dgm:pt modelId="{C6582347-E715-46B2-85B9-34A339797313}" type="pres">
      <dgm:prSet presAssocID="{475DABA9-E751-49DE-A7FE-A16BA178E9E1}" presName="bkgdShp" presStyleLbl="alignAccFollowNode1" presStyleIdx="0" presStyleCnt="1"/>
      <dgm:spPr/>
    </dgm:pt>
    <dgm:pt modelId="{6056470E-DBCD-489D-A043-90ED871C304C}" type="pres">
      <dgm:prSet presAssocID="{475DABA9-E751-49DE-A7FE-A16BA178E9E1}" presName="linComp" presStyleCnt="0"/>
      <dgm:spPr/>
    </dgm:pt>
    <dgm:pt modelId="{3C49CB91-0B00-4D88-AE0F-E470A401E4EB}" type="pres">
      <dgm:prSet presAssocID="{27054A52-BD2C-463B-ABF4-446DDFC41199}" presName="compNode" presStyleCnt="0"/>
      <dgm:spPr/>
    </dgm:pt>
    <dgm:pt modelId="{644F884A-9DF5-4BA2-B3D4-D47C5A16168C}" type="pres">
      <dgm:prSet presAssocID="{27054A52-BD2C-463B-ABF4-446DDFC41199}" presName="node" presStyleLbl="node1" presStyleIdx="0" presStyleCnt="3">
        <dgm:presLayoutVars>
          <dgm:bulletEnabled val="1"/>
        </dgm:presLayoutVars>
      </dgm:prSet>
      <dgm:spPr/>
      <dgm:t>
        <a:bodyPr/>
        <a:lstStyle/>
        <a:p>
          <a:endParaRPr lang="ru-RU"/>
        </a:p>
      </dgm:t>
    </dgm:pt>
    <dgm:pt modelId="{7EADDDE6-1381-418C-A230-7FD56B4B1589}" type="pres">
      <dgm:prSet presAssocID="{27054A52-BD2C-463B-ABF4-446DDFC41199}" presName="invisiNode" presStyleLbl="node1" presStyleIdx="0" presStyleCnt="3"/>
      <dgm:spPr/>
    </dgm:pt>
    <dgm:pt modelId="{3C7ADE71-497C-4FC4-A1DE-8E99BFBB8146}" type="pres">
      <dgm:prSet presAssocID="{27054A52-BD2C-463B-ABF4-446DDFC41199}" presName="imagNode"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10000" b="-10000"/>
          </a:stretch>
        </a:blipFill>
      </dgm:spPr>
    </dgm:pt>
    <dgm:pt modelId="{9E5FA905-B55D-45BE-A52C-5037567009D7}" type="pres">
      <dgm:prSet presAssocID="{BE990534-8FE6-466A-8878-707D908332F2}" presName="sibTrans" presStyleLbl="sibTrans2D1" presStyleIdx="0" presStyleCnt="0"/>
      <dgm:spPr/>
      <dgm:t>
        <a:bodyPr/>
        <a:lstStyle/>
        <a:p>
          <a:endParaRPr lang="ru-RU"/>
        </a:p>
      </dgm:t>
    </dgm:pt>
    <dgm:pt modelId="{B83B5CB0-A425-4935-B52A-338572380E5E}" type="pres">
      <dgm:prSet presAssocID="{9C6B4E1B-ECE7-446C-B5C6-678E011A3FFA}" presName="compNode" presStyleCnt="0"/>
      <dgm:spPr/>
    </dgm:pt>
    <dgm:pt modelId="{0A343C45-FF41-4104-B140-315269624905}" type="pres">
      <dgm:prSet presAssocID="{9C6B4E1B-ECE7-446C-B5C6-678E011A3FFA}" presName="node" presStyleLbl="node1" presStyleIdx="1" presStyleCnt="3">
        <dgm:presLayoutVars>
          <dgm:bulletEnabled val="1"/>
        </dgm:presLayoutVars>
      </dgm:prSet>
      <dgm:spPr/>
      <dgm:t>
        <a:bodyPr/>
        <a:lstStyle/>
        <a:p>
          <a:endParaRPr lang="ru-RU"/>
        </a:p>
      </dgm:t>
    </dgm:pt>
    <dgm:pt modelId="{F05A1203-E2D2-4FB0-8D20-0E80ABBFA2EA}" type="pres">
      <dgm:prSet presAssocID="{9C6B4E1B-ECE7-446C-B5C6-678E011A3FFA}" presName="invisiNode" presStyleLbl="node1" presStyleIdx="1" presStyleCnt="3"/>
      <dgm:spPr/>
    </dgm:pt>
    <dgm:pt modelId="{F9FD6584-0E9B-4E0A-8C1A-E9F426D1D161}" type="pres">
      <dgm:prSet presAssocID="{9C6B4E1B-ECE7-446C-B5C6-678E011A3FFA}" presName="imagNode"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t="-1000" b="-1000"/>
          </a:stretch>
        </a:blipFill>
      </dgm:spPr>
    </dgm:pt>
    <dgm:pt modelId="{8B816F22-CF5D-4293-BE4E-95760460AEB5}" type="pres">
      <dgm:prSet presAssocID="{214CFCB8-49D2-4991-9957-44CECC09D59C}" presName="sibTrans" presStyleLbl="sibTrans2D1" presStyleIdx="0" presStyleCnt="0"/>
      <dgm:spPr/>
      <dgm:t>
        <a:bodyPr/>
        <a:lstStyle/>
        <a:p>
          <a:endParaRPr lang="ru-RU"/>
        </a:p>
      </dgm:t>
    </dgm:pt>
    <dgm:pt modelId="{5778E268-7FB3-469B-BA69-9A6D368CCDCE}" type="pres">
      <dgm:prSet presAssocID="{19E08EA4-CE2E-49ED-9A37-A8593785CFA1}" presName="compNode" presStyleCnt="0"/>
      <dgm:spPr/>
    </dgm:pt>
    <dgm:pt modelId="{988F21C7-CE5D-41B5-96DF-ECC125BD623F}" type="pres">
      <dgm:prSet presAssocID="{19E08EA4-CE2E-49ED-9A37-A8593785CFA1}" presName="node" presStyleLbl="node1" presStyleIdx="2" presStyleCnt="3">
        <dgm:presLayoutVars>
          <dgm:bulletEnabled val="1"/>
        </dgm:presLayoutVars>
      </dgm:prSet>
      <dgm:spPr/>
      <dgm:t>
        <a:bodyPr/>
        <a:lstStyle/>
        <a:p>
          <a:endParaRPr lang="ru-RU"/>
        </a:p>
      </dgm:t>
    </dgm:pt>
    <dgm:pt modelId="{F9714253-B3E9-4F7D-A04E-166B907EAEFF}" type="pres">
      <dgm:prSet presAssocID="{19E08EA4-CE2E-49ED-9A37-A8593785CFA1}" presName="invisiNode" presStyleLbl="node1" presStyleIdx="2" presStyleCnt="3"/>
      <dgm:spPr/>
    </dgm:pt>
    <dgm:pt modelId="{9F5C682E-F32B-4E60-9D8F-53AE6C6796BC}" type="pres">
      <dgm:prSet presAssocID="{19E08EA4-CE2E-49ED-9A37-A8593785CFA1}" presName="imagNode"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t="-22000" b="-22000"/>
          </a:stretch>
        </a:blipFill>
      </dgm:spPr>
    </dgm:pt>
  </dgm:ptLst>
  <dgm:cxnLst>
    <dgm:cxn modelId="{6FBA1A6F-4172-4256-BF12-4A40F03513DE}" type="presOf" srcId="{BE990534-8FE6-466A-8878-707D908332F2}" destId="{9E5FA905-B55D-45BE-A52C-5037567009D7}" srcOrd="0" destOrd="0" presId="urn:microsoft.com/office/officeart/2005/8/layout/pList2"/>
    <dgm:cxn modelId="{A0E942B9-A9E5-4417-B11C-3DF59E01B79D}" type="presOf" srcId="{475DABA9-E751-49DE-A7FE-A16BA178E9E1}" destId="{94F0F89D-9D85-4DC3-9DA2-BE801999870A}" srcOrd="0" destOrd="0" presId="urn:microsoft.com/office/officeart/2005/8/layout/pList2"/>
    <dgm:cxn modelId="{ED0A2158-E6D0-4C9A-A780-7AE30BFDD80E}" type="presOf" srcId="{27054A52-BD2C-463B-ABF4-446DDFC41199}" destId="{644F884A-9DF5-4BA2-B3D4-D47C5A16168C}" srcOrd="0" destOrd="0" presId="urn:microsoft.com/office/officeart/2005/8/layout/pList2"/>
    <dgm:cxn modelId="{C846845F-B7A3-4880-9D3F-F75D0A57BC2E}" srcId="{475DABA9-E751-49DE-A7FE-A16BA178E9E1}" destId="{27054A52-BD2C-463B-ABF4-446DDFC41199}" srcOrd="0" destOrd="0" parTransId="{7A727D5A-519E-4F9D-9AB0-AA97FF649660}" sibTransId="{BE990534-8FE6-466A-8878-707D908332F2}"/>
    <dgm:cxn modelId="{3C25F542-1CD0-435E-ABD6-A41B8E393ED2}" srcId="{475DABA9-E751-49DE-A7FE-A16BA178E9E1}" destId="{19E08EA4-CE2E-49ED-9A37-A8593785CFA1}" srcOrd="2" destOrd="0" parTransId="{55BBC62B-C608-425F-B4A8-58EA83C1C2CC}" sibTransId="{30FFCBDE-8CD2-4BE7-9274-8DB2A045D863}"/>
    <dgm:cxn modelId="{6EDBC372-8FA7-43A6-82CF-031DF11B57A3}" srcId="{475DABA9-E751-49DE-A7FE-A16BA178E9E1}" destId="{9C6B4E1B-ECE7-446C-B5C6-678E011A3FFA}" srcOrd="1" destOrd="0" parTransId="{E39F3615-4ECD-4C87-B543-87835F0C9BEC}" sibTransId="{214CFCB8-49D2-4991-9957-44CECC09D59C}"/>
    <dgm:cxn modelId="{D0C596B2-79D8-45C0-B126-DFA1ABF71D7F}" type="presOf" srcId="{19E08EA4-CE2E-49ED-9A37-A8593785CFA1}" destId="{988F21C7-CE5D-41B5-96DF-ECC125BD623F}" srcOrd="0" destOrd="0" presId="urn:microsoft.com/office/officeart/2005/8/layout/pList2"/>
    <dgm:cxn modelId="{C9C50B13-2D0A-4D5C-84E0-E438810D1D67}" type="presOf" srcId="{214CFCB8-49D2-4991-9957-44CECC09D59C}" destId="{8B816F22-CF5D-4293-BE4E-95760460AEB5}" srcOrd="0" destOrd="0" presId="urn:microsoft.com/office/officeart/2005/8/layout/pList2"/>
    <dgm:cxn modelId="{AAE3BE36-8272-4E57-9AFC-47E5BF7FA7AD}" type="presOf" srcId="{9C6B4E1B-ECE7-446C-B5C6-678E011A3FFA}" destId="{0A343C45-FF41-4104-B140-315269624905}" srcOrd="0" destOrd="0" presId="urn:microsoft.com/office/officeart/2005/8/layout/pList2"/>
    <dgm:cxn modelId="{08F7E0C3-7920-4CC8-81BF-E266620E0615}" type="presParOf" srcId="{94F0F89D-9D85-4DC3-9DA2-BE801999870A}" destId="{C6582347-E715-46B2-85B9-34A339797313}" srcOrd="0" destOrd="0" presId="urn:microsoft.com/office/officeart/2005/8/layout/pList2"/>
    <dgm:cxn modelId="{AC21A0E5-9F0F-4A21-8EED-83D2B0CA3A3F}" type="presParOf" srcId="{94F0F89D-9D85-4DC3-9DA2-BE801999870A}" destId="{6056470E-DBCD-489D-A043-90ED871C304C}" srcOrd="1" destOrd="0" presId="urn:microsoft.com/office/officeart/2005/8/layout/pList2"/>
    <dgm:cxn modelId="{D61BF273-54F9-4260-A76D-B77C89BAE659}" type="presParOf" srcId="{6056470E-DBCD-489D-A043-90ED871C304C}" destId="{3C49CB91-0B00-4D88-AE0F-E470A401E4EB}" srcOrd="0" destOrd="0" presId="urn:microsoft.com/office/officeart/2005/8/layout/pList2"/>
    <dgm:cxn modelId="{54274026-F71D-4AA2-8A43-AFD3CA6BEFC1}" type="presParOf" srcId="{3C49CB91-0B00-4D88-AE0F-E470A401E4EB}" destId="{644F884A-9DF5-4BA2-B3D4-D47C5A16168C}" srcOrd="0" destOrd="0" presId="urn:microsoft.com/office/officeart/2005/8/layout/pList2"/>
    <dgm:cxn modelId="{4C7E860A-3E29-49F2-85BB-7EDF6D800A00}" type="presParOf" srcId="{3C49CB91-0B00-4D88-AE0F-E470A401E4EB}" destId="{7EADDDE6-1381-418C-A230-7FD56B4B1589}" srcOrd="1" destOrd="0" presId="urn:microsoft.com/office/officeart/2005/8/layout/pList2"/>
    <dgm:cxn modelId="{A39C4ABD-EE6C-4BC7-BF88-EE75D1749FB4}" type="presParOf" srcId="{3C49CB91-0B00-4D88-AE0F-E470A401E4EB}" destId="{3C7ADE71-497C-4FC4-A1DE-8E99BFBB8146}" srcOrd="2" destOrd="0" presId="urn:microsoft.com/office/officeart/2005/8/layout/pList2"/>
    <dgm:cxn modelId="{1A4ABD14-79E5-4A12-A961-C94EE345FF60}" type="presParOf" srcId="{6056470E-DBCD-489D-A043-90ED871C304C}" destId="{9E5FA905-B55D-45BE-A52C-5037567009D7}" srcOrd="1" destOrd="0" presId="urn:microsoft.com/office/officeart/2005/8/layout/pList2"/>
    <dgm:cxn modelId="{74958915-DA27-42E0-95AB-5A8EA1FED11A}" type="presParOf" srcId="{6056470E-DBCD-489D-A043-90ED871C304C}" destId="{B83B5CB0-A425-4935-B52A-338572380E5E}" srcOrd="2" destOrd="0" presId="urn:microsoft.com/office/officeart/2005/8/layout/pList2"/>
    <dgm:cxn modelId="{AC552A96-0E8D-4421-9213-A380D7E28B64}" type="presParOf" srcId="{B83B5CB0-A425-4935-B52A-338572380E5E}" destId="{0A343C45-FF41-4104-B140-315269624905}" srcOrd="0" destOrd="0" presId="urn:microsoft.com/office/officeart/2005/8/layout/pList2"/>
    <dgm:cxn modelId="{5AF25690-8FB6-4070-8827-885819E35A71}" type="presParOf" srcId="{B83B5CB0-A425-4935-B52A-338572380E5E}" destId="{F05A1203-E2D2-4FB0-8D20-0E80ABBFA2EA}" srcOrd="1" destOrd="0" presId="urn:microsoft.com/office/officeart/2005/8/layout/pList2"/>
    <dgm:cxn modelId="{762D25C3-A475-4E45-B721-FAA125D2D4A4}" type="presParOf" srcId="{B83B5CB0-A425-4935-B52A-338572380E5E}" destId="{F9FD6584-0E9B-4E0A-8C1A-E9F426D1D161}" srcOrd="2" destOrd="0" presId="urn:microsoft.com/office/officeart/2005/8/layout/pList2"/>
    <dgm:cxn modelId="{AA3C601C-BAA1-4B9F-A2CF-7E5349825C38}" type="presParOf" srcId="{6056470E-DBCD-489D-A043-90ED871C304C}" destId="{8B816F22-CF5D-4293-BE4E-95760460AEB5}" srcOrd="3" destOrd="0" presId="urn:microsoft.com/office/officeart/2005/8/layout/pList2"/>
    <dgm:cxn modelId="{652EF668-7047-4661-B17E-3A6396A279B7}" type="presParOf" srcId="{6056470E-DBCD-489D-A043-90ED871C304C}" destId="{5778E268-7FB3-469B-BA69-9A6D368CCDCE}" srcOrd="4" destOrd="0" presId="urn:microsoft.com/office/officeart/2005/8/layout/pList2"/>
    <dgm:cxn modelId="{2859505F-0EC3-40E4-A611-72EDB17AEA48}" type="presParOf" srcId="{5778E268-7FB3-469B-BA69-9A6D368CCDCE}" destId="{988F21C7-CE5D-41B5-96DF-ECC125BD623F}" srcOrd="0" destOrd="0" presId="urn:microsoft.com/office/officeart/2005/8/layout/pList2"/>
    <dgm:cxn modelId="{F559F6A0-E18E-4A8D-8D25-DE8062626460}" type="presParOf" srcId="{5778E268-7FB3-469B-BA69-9A6D368CCDCE}" destId="{F9714253-B3E9-4F7D-A04E-166B907EAEFF}" srcOrd="1" destOrd="0" presId="urn:microsoft.com/office/officeart/2005/8/layout/pList2"/>
    <dgm:cxn modelId="{5BF7D4EF-3E96-430B-A178-133F1B79E1FC}" type="presParOf" srcId="{5778E268-7FB3-469B-BA69-9A6D368CCDCE}" destId="{9F5C682E-F32B-4E60-9D8F-53AE6C6796BC}" srcOrd="2" destOrd="0" presId="urn:microsoft.com/office/officeart/2005/8/layout/p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F82C09D-4269-4BFF-B5F0-6539F0C523A3}"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ru-RU"/>
        </a:p>
      </dgm:t>
    </dgm:pt>
    <dgm:pt modelId="{65946A79-44F8-4103-B0F4-9306031E6465}">
      <dgm:prSet phldrT="[Text]" custT="1"/>
      <dgm:spPr/>
      <dgm:t>
        <a:bodyPr/>
        <a:lstStyle/>
        <a:p>
          <a:r>
            <a:rPr lang="ru-RU" sz="1600" dirty="0">
              <a:latin typeface="Times New Roman" panose="02020603050405020304" pitchFamily="18" charset="0"/>
              <a:cs typeface="Times New Roman" panose="02020603050405020304" pitchFamily="18" charset="0"/>
            </a:rPr>
            <a:t>Приобретение сельскохозяйственных животных за исключением свиней</a:t>
          </a:r>
        </a:p>
      </dgm:t>
    </dgm:pt>
    <dgm:pt modelId="{33698B80-5FF9-4D1A-A2C2-D5E0C10D9F5B}" type="parTrans" cxnId="{5DA04CF0-63FF-41D1-899F-A1A45039D790}">
      <dgm:prSet/>
      <dgm:spPr/>
      <dgm:t>
        <a:bodyPr/>
        <a:lstStyle/>
        <a:p>
          <a:endParaRPr lang="ru-RU"/>
        </a:p>
      </dgm:t>
    </dgm:pt>
    <dgm:pt modelId="{D6025989-EF76-405B-B6EB-D28E2C7FB610}" type="sibTrans" cxnId="{5DA04CF0-63FF-41D1-899F-A1A45039D790}">
      <dgm:prSet/>
      <dgm:spPr/>
      <dgm:t>
        <a:bodyPr/>
        <a:lstStyle/>
        <a:p>
          <a:endParaRPr lang="ru-RU"/>
        </a:p>
      </dgm:t>
    </dgm:pt>
    <dgm:pt modelId="{32A65979-165C-4F77-BC59-6A74E954D55C}">
      <dgm:prSet phldrT="[Text]" custT="1"/>
      <dgm:spPr/>
      <dgm:t>
        <a:bodyPr/>
        <a:lstStyle/>
        <a:p>
          <a:r>
            <a:rPr lang="ru-RU" sz="1600" dirty="0">
              <a:latin typeface="Times New Roman" panose="02020603050405020304" pitchFamily="18" charset="0"/>
              <a:cs typeface="Times New Roman" panose="02020603050405020304" pitchFamily="18" charset="0"/>
            </a:rPr>
            <a:t>Оборудование для производства сельскохозяйственной продукции (за исключением свиноводства</a:t>
          </a:r>
        </a:p>
      </dgm:t>
    </dgm:pt>
    <dgm:pt modelId="{FEF8A7EC-C412-4864-9BAA-FA3D0F1948DC}" type="parTrans" cxnId="{487ED76A-590C-49B2-9165-2AD5D277C593}">
      <dgm:prSet/>
      <dgm:spPr/>
      <dgm:t>
        <a:bodyPr/>
        <a:lstStyle/>
        <a:p>
          <a:endParaRPr lang="ru-RU"/>
        </a:p>
      </dgm:t>
    </dgm:pt>
    <dgm:pt modelId="{F49544F1-F55C-46AE-873B-DA96BEDFC75B}" type="sibTrans" cxnId="{487ED76A-590C-49B2-9165-2AD5D277C593}">
      <dgm:prSet/>
      <dgm:spPr/>
      <dgm:t>
        <a:bodyPr/>
        <a:lstStyle/>
        <a:p>
          <a:endParaRPr lang="ru-RU"/>
        </a:p>
      </dgm:t>
    </dgm:pt>
    <dgm:pt modelId="{2B6FDA4F-BDA8-4D97-83C5-0216EA9EFC31}">
      <dgm:prSet phldrT="[Text]"/>
      <dgm:spPr/>
      <dgm:t>
        <a:bodyPr/>
        <a:lstStyle/>
        <a:p>
          <a:r>
            <a:rPr lang="ru-RU" dirty="0">
              <a:latin typeface="Times New Roman" panose="02020603050405020304" pitchFamily="18" charset="0"/>
              <a:cs typeface="Times New Roman" panose="02020603050405020304" pitchFamily="18" charset="0"/>
            </a:rPr>
            <a:t>Мини-теплицы</a:t>
          </a:r>
        </a:p>
      </dgm:t>
    </dgm:pt>
    <dgm:pt modelId="{D8EE56FD-D1F7-406B-B5E9-C66F717189E0}" type="parTrans" cxnId="{D34038C8-4783-4D0D-A098-CA5C1420EE29}">
      <dgm:prSet/>
      <dgm:spPr/>
      <dgm:t>
        <a:bodyPr/>
        <a:lstStyle/>
        <a:p>
          <a:endParaRPr lang="ru-RU"/>
        </a:p>
      </dgm:t>
    </dgm:pt>
    <dgm:pt modelId="{85B910DC-B21F-4113-ABDA-E4EE183FB10B}" type="sibTrans" cxnId="{D34038C8-4783-4D0D-A098-CA5C1420EE29}">
      <dgm:prSet/>
      <dgm:spPr/>
      <dgm:t>
        <a:bodyPr/>
        <a:lstStyle/>
        <a:p>
          <a:endParaRPr lang="ru-RU"/>
        </a:p>
      </dgm:t>
    </dgm:pt>
    <dgm:pt modelId="{B1E33607-DBCF-4EB4-A8EC-F43DABABB244}">
      <dgm:prSet/>
      <dgm:spPr/>
      <dgm:t>
        <a:bodyPr/>
        <a:lstStyle/>
        <a:p>
          <a:r>
            <a:rPr lang="ru-RU" dirty="0">
              <a:latin typeface="Times New Roman" panose="02020603050405020304" pitchFamily="18" charset="0"/>
              <a:cs typeface="Times New Roman" panose="02020603050405020304" pitchFamily="18" charset="0"/>
            </a:rPr>
            <a:t>Посадочный материал многолетних насаждений</a:t>
          </a:r>
        </a:p>
      </dgm:t>
    </dgm:pt>
    <dgm:pt modelId="{513CBD81-C5D7-4B49-B445-5687516CBA5E}" type="parTrans" cxnId="{0C94F4B2-3C42-43A3-87D2-BFBC54BA3AB0}">
      <dgm:prSet/>
      <dgm:spPr/>
      <dgm:t>
        <a:bodyPr/>
        <a:lstStyle/>
        <a:p>
          <a:endParaRPr lang="ru-RU"/>
        </a:p>
      </dgm:t>
    </dgm:pt>
    <dgm:pt modelId="{AF1F3BF8-04FC-4367-9431-80C9E6B512F8}" type="sibTrans" cxnId="{0C94F4B2-3C42-43A3-87D2-BFBC54BA3AB0}">
      <dgm:prSet/>
      <dgm:spPr/>
      <dgm:t>
        <a:bodyPr/>
        <a:lstStyle/>
        <a:p>
          <a:endParaRPr lang="ru-RU"/>
        </a:p>
      </dgm:t>
    </dgm:pt>
    <dgm:pt modelId="{FC9841AB-870C-40EA-AAC8-98B682E7B18C}">
      <dgm:prSet/>
      <dgm:spPr/>
      <dgm:t>
        <a:bodyPr/>
        <a:lstStyle/>
        <a:p>
          <a:r>
            <a:rPr lang="ru-RU" dirty="0">
              <a:latin typeface="Times New Roman" panose="02020603050405020304" pitchFamily="18" charset="0"/>
              <a:cs typeface="Times New Roman" panose="02020603050405020304" pitchFamily="18" charset="0"/>
            </a:rPr>
            <a:t>Рыбопосадочный материал, племенной материал</a:t>
          </a:r>
        </a:p>
      </dgm:t>
    </dgm:pt>
    <dgm:pt modelId="{01276477-D700-4480-9239-6256C9676F82}" type="parTrans" cxnId="{D1EF8A43-495F-4462-B132-B703E46BE659}">
      <dgm:prSet/>
      <dgm:spPr/>
      <dgm:t>
        <a:bodyPr/>
        <a:lstStyle/>
        <a:p>
          <a:endParaRPr lang="ru-RU"/>
        </a:p>
      </dgm:t>
    </dgm:pt>
    <dgm:pt modelId="{E6AFAA56-AF79-4190-BA47-FC1264CE7A4C}" type="sibTrans" cxnId="{D1EF8A43-495F-4462-B132-B703E46BE659}">
      <dgm:prSet/>
      <dgm:spPr/>
      <dgm:t>
        <a:bodyPr/>
        <a:lstStyle/>
        <a:p>
          <a:endParaRPr lang="ru-RU"/>
        </a:p>
      </dgm:t>
    </dgm:pt>
    <dgm:pt modelId="{22E8E7ED-D291-499B-BB45-4444E202A568}" type="pres">
      <dgm:prSet presAssocID="{5F82C09D-4269-4BFF-B5F0-6539F0C523A3}" presName="linear" presStyleCnt="0">
        <dgm:presLayoutVars>
          <dgm:dir/>
          <dgm:resizeHandles val="exact"/>
        </dgm:presLayoutVars>
      </dgm:prSet>
      <dgm:spPr/>
      <dgm:t>
        <a:bodyPr/>
        <a:lstStyle/>
        <a:p>
          <a:endParaRPr lang="ru-RU"/>
        </a:p>
      </dgm:t>
    </dgm:pt>
    <dgm:pt modelId="{E3E96CE1-2362-422F-9925-642109FE607C}" type="pres">
      <dgm:prSet presAssocID="{65946A79-44F8-4103-B0F4-9306031E6465}" presName="comp" presStyleCnt="0"/>
      <dgm:spPr/>
    </dgm:pt>
    <dgm:pt modelId="{D055BC1A-C9EF-4D10-ABB7-129C4BCFD8B3}" type="pres">
      <dgm:prSet presAssocID="{65946A79-44F8-4103-B0F4-9306031E6465}" presName="box" presStyleLbl="node1" presStyleIdx="0" presStyleCnt="5"/>
      <dgm:spPr/>
      <dgm:t>
        <a:bodyPr/>
        <a:lstStyle/>
        <a:p>
          <a:endParaRPr lang="ru-RU"/>
        </a:p>
      </dgm:t>
    </dgm:pt>
    <dgm:pt modelId="{BA9A688D-5DBC-43D6-AD98-02FDA872402E}" type="pres">
      <dgm:prSet presAssocID="{65946A79-44F8-4103-B0F4-9306031E6465}" presName="img" presStyleLbl="fgImgPlace1" presStyleIdx="0" presStyleCnt="5"/>
      <dgm:spPr>
        <a:blipFill>
          <a:blip xmlns:r="http://schemas.openxmlformats.org/officeDocument/2006/relationships" r:embed="rId1">
            <a:extLst>
              <a:ext uri="{28A0092B-C50C-407E-A947-70E740481C1C}">
                <a14:useLocalDpi xmlns:a14="http://schemas.microsoft.com/office/drawing/2010/main" val="0"/>
              </a:ext>
            </a:extLst>
          </a:blip>
          <a:srcRect/>
          <a:stretch>
            <a:fillRect t="-30000" b="-30000"/>
          </a:stretch>
        </a:blipFill>
      </dgm:spPr>
      <dgm:t>
        <a:bodyPr/>
        <a:lstStyle/>
        <a:p>
          <a:endParaRPr lang="ru-RU"/>
        </a:p>
      </dgm:t>
    </dgm:pt>
    <dgm:pt modelId="{08866F74-3A96-47ED-9E14-8143859AAEC9}" type="pres">
      <dgm:prSet presAssocID="{65946A79-44F8-4103-B0F4-9306031E6465}" presName="text" presStyleLbl="node1" presStyleIdx="0" presStyleCnt="5">
        <dgm:presLayoutVars>
          <dgm:bulletEnabled val="1"/>
        </dgm:presLayoutVars>
      </dgm:prSet>
      <dgm:spPr/>
      <dgm:t>
        <a:bodyPr/>
        <a:lstStyle/>
        <a:p>
          <a:endParaRPr lang="ru-RU"/>
        </a:p>
      </dgm:t>
    </dgm:pt>
    <dgm:pt modelId="{0322B524-C3E8-4B1D-8B5A-C62AE8EBB434}" type="pres">
      <dgm:prSet presAssocID="{D6025989-EF76-405B-B6EB-D28E2C7FB610}" presName="spacer" presStyleCnt="0"/>
      <dgm:spPr/>
    </dgm:pt>
    <dgm:pt modelId="{B3618805-4450-42B0-B817-AADD532FA188}" type="pres">
      <dgm:prSet presAssocID="{32A65979-165C-4F77-BC59-6A74E954D55C}" presName="comp" presStyleCnt="0"/>
      <dgm:spPr/>
    </dgm:pt>
    <dgm:pt modelId="{9D27EABE-7C6A-41CB-84AA-C26B1D0C0C32}" type="pres">
      <dgm:prSet presAssocID="{32A65979-165C-4F77-BC59-6A74E954D55C}" presName="box" presStyleLbl="node1" presStyleIdx="1" presStyleCnt="5"/>
      <dgm:spPr/>
      <dgm:t>
        <a:bodyPr/>
        <a:lstStyle/>
        <a:p>
          <a:endParaRPr lang="ru-RU"/>
        </a:p>
      </dgm:t>
    </dgm:pt>
    <dgm:pt modelId="{0D55CF76-65A6-4033-B0C4-A7A946475CC8}" type="pres">
      <dgm:prSet presAssocID="{32A65979-165C-4F77-BC59-6A74E954D55C}" presName="img" presStyleLbl="fgImgPlace1" presStyleIdx="1" presStyleCnt="5"/>
      <dgm:spPr>
        <a:blipFill>
          <a:blip xmlns:r="http://schemas.openxmlformats.org/officeDocument/2006/relationships" r:embed="rId2">
            <a:extLst>
              <a:ext uri="{28A0092B-C50C-407E-A947-70E740481C1C}">
                <a14:useLocalDpi xmlns:a14="http://schemas.microsoft.com/office/drawing/2010/main" val="0"/>
              </a:ext>
            </a:extLst>
          </a:blip>
          <a:srcRect/>
          <a:stretch>
            <a:fillRect l="-10000" r="-10000"/>
          </a:stretch>
        </a:blipFill>
      </dgm:spPr>
      <dgm:t>
        <a:bodyPr/>
        <a:lstStyle/>
        <a:p>
          <a:endParaRPr lang="ru-RU"/>
        </a:p>
      </dgm:t>
    </dgm:pt>
    <dgm:pt modelId="{C93AC32A-5D42-4143-99AC-3FF3C16A0A68}" type="pres">
      <dgm:prSet presAssocID="{32A65979-165C-4F77-BC59-6A74E954D55C}" presName="text" presStyleLbl="node1" presStyleIdx="1" presStyleCnt="5">
        <dgm:presLayoutVars>
          <dgm:bulletEnabled val="1"/>
        </dgm:presLayoutVars>
      </dgm:prSet>
      <dgm:spPr/>
      <dgm:t>
        <a:bodyPr/>
        <a:lstStyle/>
        <a:p>
          <a:endParaRPr lang="ru-RU"/>
        </a:p>
      </dgm:t>
    </dgm:pt>
    <dgm:pt modelId="{E759D268-5BC1-421E-B538-BADE48D73F02}" type="pres">
      <dgm:prSet presAssocID="{F49544F1-F55C-46AE-873B-DA96BEDFC75B}" presName="spacer" presStyleCnt="0"/>
      <dgm:spPr/>
    </dgm:pt>
    <dgm:pt modelId="{BB83EFC5-0E69-46D4-A412-4AB31933055D}" type="pres">
      <dgm:prSet presAssocID="{2B6FDA4F-BDA8-4D97-83C5-0216EA9EFC31}" presName="comp" presStyleCnt="0"/>
      <dgm:spPr/>
    </dgm:pt>
    <dgm:pt modelId="{A364AB4F-32E4-450A-96BB-AF70E0546F6A}" type="pres">
      <dgm:prSet presAssocID="{2B6FDA4F-BDA8-4D97-83C5-0216EA9EFC31}" presName="box" presStyleLbl="node1" presStyleIdx="2" presStyleCnt="5"/>
      <dgm:spPr/>
      <dgm:t>
        <a:bodyPr/>
        <a:lstStyle/>
        <a:p>
          <a:endParaRPr lang="ru-RU"/>
        </a:p>
      </dgm:t>
    </dgm:pt>
    <dgm:pt modelId="{2501BB4B-E6AB-49D2-95B9-1C457178BDA6}" type="pres">
      <dgm:prSet presAssocID="{2B6FDA4F-BDA8-4D97-83C5-0216EA9EFC31}" presName="img" presStyleLbl="fgImgPlace1" presStyleIdx="2" presStyleCnt="5"/>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t="-14000" b="-14000"/>
          </a:stretch>
        </a:blipFill>
      </dgm:spPr>
      <dgm:t>
        <a:bodyPr/>
        <a:lstStyle/>
        <a:p>
          <a:endParaRPr lang="ru-RU"/>
        </a:p>
      </dgm:t>
    </dgm:pt>
    <dgm:pt modelId="{4E1358A6-C51B-4D59-BB80-19302120CAD8}" type="pres">
      <dgm:prSet presAssocID="{2B6FDA4F-BDA8-4D97-83C5-0216EA9EFC31}" presName="text" presStyleLbl="node1" presStyleIdx="2" presStyleCnt="5">
        <dgm:presLayoutVars>
          <dgm:bulletEnabled val="1"/>
        </dgm:presLayoutVars>
      </dgm:prSet>
      <dgm:spPr/>
      <dgm:t>
        <a:bodyPr/>
        <a:lstStyle/>
        <a:p>
          <a:endParaRPr lang="ru-RU"/>
        </a:p>
      </dgm:t>
    </dgm:pt>
    <dgm:pt modelId="{504F49EE-8717-47AE-9FE1-5872CC52F104}" type="pres">
      <dgm:prSet presAssocID="{85B910DC-B21F-4113-ABDA-E4EE183FB10B}" presName="spacer" presStyleCnt="0"/>
      <dgm:spPr/>
    </dgm:pt>
    <dgm:pt modelId="{3AA7D159-44F0-4F1D-8A59-5D9E12BAD430}" type="pres">
      <dgm:prSet presAssocID="{B1E33607-DBCF-4EB4-A8EC-F43DABABB244}" presName="comp" presStyleCnt="0"/>
      <dgm:spPr/>
    </dgm:pt>
    <dgm:pt modelId="{EE0CF111-F6AD-4EDE-8E5C-B22A5775DB23}" type="pres">
      <dgm:prSet presAssocID="{B1E33607-DBCF-4EB4-A8EC-F43DABABB244}" presName="box" presStyleLbl="node1" presStyleIdx="3" presStyleCnt="5" custLinFactNeighborX="-228"/>
      <dgm:spPr/>
      <dgm:t>
        <a:bodyPr/>
        <a:lstStyle/>
        <a:p>
          <a:endParaRPr lang="ru-RU"/>
        </a:p>
      </dgm:t>
    </dgm:pt>
    <dgm:pt modelId="{36FBC490-7B52-4FB5-B32D-A45E05625068}" type="pres">
      <dgm:prSet presAssocID="{B1E33607-DBCF-4EB4-A8EC-F43DABABB244}" presName="img" presStyleLbl="fgImgPlace1" presStyleIdx="3" presStyleCnt="5"/>
      <dgm:spPr>
        <a:blipFill>
          <a:blip xmlns:r="http://schemas.openxmlformats.org/officeDocument/2006/relationships" r:embed="rId4">
            <a:extLst>
              <a:ext uri="{28A0092B-C50C-407E-A947-70E740481C1C}">
                <a14:useLocalDpi xmlns:a14="http://schemas.microsoft.com/office/drawing/2010/main" val="0"/>
              </a:ext>
            </a:extLst>
          </a:blip>
          <a:srcRect/>
          <a:stretch>
            <a:fillRect t="-27000" b="-27000"/>
          </a:stretch>
        </a:blipFill>
      </dgm:spPr>
      <dgm:t>
        <a:bodyPr/>
        <a:lstStyle/>
        <a:p>
          <a:endParaRPr lang="ru-RU"/>
        </a:p>
      </dgm:t>
    </dgm:pt>
    <dgm:pt modelId="{2748E056-E85C-400C-B33B-0AD4146A3F33}" type="pres">
      <dgm:prSet presAssocID="{B1E33607-DBCF-4EB4-A8EC-F43DABABB244}" presName="text" presStyleLbl="node1" presStyleIdx="3" presStyleCnt="5">
        <dgm:presLayoutVars>
          <dgm:bulletEnabled val="1"/>
        </dgm:presLayoutVars>
      </dgm:prSet>
      <dgm:spPr/>
      <dgm:t>
        <a:bodyPr/>
        <a:lstStyle/>
        <a:p>
          <a:endParaRPr lang="ru-RU"/>
        </a:p>
      </dgm:t>
    </dgm:pt>
    <dgm:pt modelId="{75690B0B-6003-4B58-AE82-AD1803254052}" type="pres">
      <dgm:prSet presAssocID="{AF1F3BF8-04FC-4367-9431-80C9E6B512F8}" presName="spacer" presStyleCnt="0"/>
      <dgm:spPr/>
    </dgm:pt>
    <dgm:pt modelId="{A825EEA6-B9DF-4D32-A3F1-164F04C7165A}" type="pres">
      <dgm:prSet presAssocID="{FC9841AB-870C-40EA-AAC8-98B682E7B18C}" presName="comp" presStyleCnt="0"/>
      <dgm:spPr/>
    </dgm:pt>
    <dgm:pt modelId="{5251A0D0-0C63-477C-950E-CAD4BB2F5F15}" type="pres">
      <dgm:prSet presAssocID="{FC9841AB-870C-40EA-AAC8-98B682E7B18C}" presName="box" presStyleLbl="node1" presStyleIdx="4" presStyleCnt="5" custLinFactNeighborX="-228"/>
      <dgm:spPr/>
      <dgm:t>
        <a:bodyPr/>
        <a:lstStyle/>
        <a:p>
          <a:endParaRPr lang="ru-RU"/>
        </a:p>
      </dgm:t>
    </dgm:pt>
    <dgm:pt modelId="{2175B874-269E-461C-BF4F-992545885D39}" type="pres">
      <dgm:prSet presAssocID="{FC9841AB-870C-40EA-AAC8-98B682E7B18C}" presName="img" presStyleLbl="fgImgPlace1" presStyleIdx="4" presStyleCnt="5"/>
      <dgm:spPr>
        <a:blipFill>
          <a:blip xmlns:r="http://schemas.openxmlformats.org/officeDocument/2006/relationships" r:embed="rId5">
            <a:extLst>
              <a:ext uri="{28A0092B-C50C-407E-A947-70E740481C1C}">
                <a14:useLocalDpi xmlns:a14="http://schemas.microsoft.com/office/drawing/2010/main" val="0"/>
              </a:ext>
            </a:extLst>
          </a:blip>
          <a:srcRect/>
          <a:stretch>
            <a:fillRect t="-14000" b="-14000"/>
          </a:stretch>
        </a:blipFill>
      </dgm:spPr>
    </dgm:pt>
    <dgm:pt modelId="{6C2BE974-F226-443F-84E4-91C21AFA6EC8}" type="pres">
      <dgm:prSet presAssocID="{FC9841AB-870C-40EA-AAC8-98B682E7B18C}" presName="text" presStyleLbl="node1" presStyleIdx="4" presStyleCnt="5">
        <dgm:presLayoutVars>
          <dgm:bulletEnabled val="1"/>
        </dgm:presLayoutVars>
      </dgm:prSet>
      <dgm:spPr/>
      <dgm:t>
        <a:bodyPr/>
        <a:lstStyle/>
        <a:p>
          <a:endParaRPr lang="ru-RU"/>
        </a:p>
      </dgm:t>
    </dgm:pt>
  </dgm:ptLst>
  <dgm:cxnLst>
    <dgm:cxn modelId="{67FEF9A7-F66E-4078-9675-7A9040CF0074}" type="presOf" srcId="{65946A79-44F8-4103-B0F4-9306031E6465}" destId="{D055BC1A-C9EF-4D10-ABB7-129C4BCFD8B3}" srcOrd="0" destOrd="0" presId="urn:microsoft.com/office/officeart/2005/8/layout/vList4"/>
    <dgm:cxn modelId="{A1FBD92A-BA48-496D-94E6-C1F5ACDA100B}" type="presOf" srcId="{32A65979-165C-4F77-BC59-6A74E954D55C}" destId="{9D27EABE-7C6A-41CB-84AA-C26B1D0C0C32}" srcOrd="0" destOrd="0" presId="urn:microsoft.com/office/officeart/2005/8/layout/vList4"/>
    <dgm:cxn modelId="{5DA04CF0-63FF-41D1-899F-A1A45039D790}" srcId="{5F82C09D-4269-4BFF-B5F0-6539F0C523A3}" destId="{65946A79-44F8-4103-B0F4-9306031E6465}" srcOrd="0" destOrd="0" parTransId="{33698B80-5FF9-4D1A-A2C2-D5E0C10D9F5B}" sibTransId="{D6025989-EF76-405B-B6EB-D28E2C7FB610}"/>
    <dgm:cxn modelId="{D31216C2-74D2-49C3-9E1F-B9DAE4424198}" type="presOf" srcId="{FC9841AB-870C-40EA-AAC8-98B682E7B18C}" destId="{5251A0D0-0C63-477C-950E-CAD4BB2F5F15}" srcOrd="0" destOrd="0" presId="urn:microsoft.com/office/officeart/2005/8/layout/vList4"/>
    <dgm:cxn modelId="{01F05111-4C16-43F7-A025-0DE85570FF92}" type="presOf" srcId="{2B6FDA4F-BDA8-4D97-83C5-0216EA9EFC31}" destId="{4E1358A6-C51B-4D59-BB80-19302120CAD8}" srcOrd="1" destOrd="0" presId="urn:microsoft.com/office/officeart/2005/8/layout/vList4"/>
    <dgm:cxn modelId="{0C94F4B2-3C42-43A3-87D2-BFBC54BA3AB0}" srcId="{5F82C09D-4269-4BFF-B5F0-6539F0C523A3}" destId="{B1E33607-DBCF-4EB4-A8EC-F43DABABB244}" srcOrd="3" destOrd="0" parTransId="{513CBD81-C5D7-4B49-B445-5687516CBA5E}" sibTransId="{AF1F3BF8-04FC-4367-9431-80C9E6B512F8}"/>
    <dgm:cxn modelId="{D1EF8A43-495F-4462-B132-B703E46BE659}" srcId="{5F82C09D-4269-4BFF-B5F0-6539F0C523A3}" destId="{FC9841AB-870C-40EA-AAC8-98B682E7B18C}" srcOrd="4" destOrd="0" parTransId="{01276477-D700-4480-9239-6256C9676F82}" sibTransId="{E6AFAA56-AF79-4190-BA47-FC1264CE7A4C}"/>
    <dgm:cxn modelId="{C3237EA7-43C7-4B97-BEAF-ED7FEF7664C9}" type="presOf" srcId="{65946A79-44F8-4103-B0F4-9306031E6465}" destId="{08866F74-3A96-47ED-9E14-8143859AAEC9}" srcOrd="1" destOrd="0" presId="urn:microsoft.com/office/officeart/2005/8/layout/vList4"/>
    <dgm:cxn modelId="{E2EFB173-9961-43AA-B5D2-760002CD9DF7}" type="presOf" srcId="{B1E33607-DBCF-4EB4-A8EC-F43DABABB244}" destId="{EE0CF111-F6AD-4EDE-8E5C-B22A5775DB23}" srcOrd="0" destOrd="0" presId="urn:microsoft.com/office/officeart/2005/8/layout/vList4"/>
    <dgm:cxn modelId="{3BC511D4-B55D-45C9-812D-58C922F9EC5D}" type="presOf" srcId="{5F82C09D-4269-4BFF-B5F0-6539F0C523A3}" destId="{22E8E7ED-D291-499B-BB45-4444E202A568}" srcOrd="0" destOrd="0" presId="urn:microsoft.com/office/officeart/2005/8/layout/vList4"/>
    <dgm:cxn modelId="{D34038C8-4783-4D0D-A098-CA5C1420EE29}" srcId="{5F82C09D-4269-4BFF-B5F0-6539F0C523A3}" destId="{2B6FDA4F-BDA8-4D97-83C5-0216EA9EFC31}" srcOrd="2" destOrd="0" parTransId="{D8EE56FD-D1F7-406B-B5E9-C66F717189E0}" sibTransId="{85B910DC-B21F-4113-ABDA-E4EE183FB10B}"/>
    <dgm:cxn modelId="{6B90553E-3C08-4083-B5DE-A7F8CA7CF18F}" type="presOf" srcId="{B1E33607-DBCF-4EB4-A8EC-F43DABABB244}" destId="{2748E056-E85C-400C-B33B-0AD4146A3F33}" srcOrd="1" destOrd="0" presId="urn:microsoft.com/office/officeart/2005/8/layout/vList4"/>
    <dgm:cxn modelId="{487ED76A-590C-49B2-9165-2AD5D277C593}" srcId="{5F82C09D-4269-4BFF-B5F0-6539F0C523A3}" destId="{32A65979-165C-4F77-BC59-6A74E954D55C}" srcOrd="1" destOrd="0" parTransId="{FEF8A7EC-C412-4864-9BAA-FA3D0F1948DC}" sibTransId="{F49544F1-F55C-46AE-873B-DA96BEDFC75B}"/>
    <dgm:cxn modelId="{2FB388FB-AAAC-453B-936A-FA3F2736DF29}" type="presOf" srcId="{FC9841AB-870C-40EA-AAC8-98B682E7B18C}" destId="{6C2BE974-F226-443F-84E4-91C21AFA6EC8}" srcOrd="1" destOrd="0" presId="urn:microsoft.com/office/officeart/2005/8/layout/vList4"/>
    <dgm:cxn modelId="{F4C3AAA9-2D3C-455F-AF87-A21AA702DDF5}" type="presOf" srcId="{32A65979-165C-4F77-BC59-6A74E954D55C}" destId="{C93AC32A-5D42-4143-99AC-3FF3C16A0A68}" srcOrd="1" destOrd="0" presId="urn:microsoft.com/office/officeart/2005/8/layout/vList4"/>
    <dgm:cxn modelId="{216A63B8-21AD-4E47-8DD0-85E06AEEE274}" type="presOf" srcId="{2B6FDA4F-BDA8-4D97-83C5-0216EA9EFC31}" destId="{A364AB4F-32E4-450A-96BB-AF70E0546F6A}" srcOrd="0" destOrd="0" presId="urn:microsoft.com/office/officeart/2005/8/layout/vList4"/>
    <dgm:cxn modelId="{1B7488ED-7E77-4FAB-8673-8C0F5A7D40A4}" type="presParOf" srcId="{22E8E7ED-D291-499B-BB45-4444E202A568}" destId="{E3E96CE1-2362-422F-9925-642109FE607C}" srcOrd="0" destOrd="0" presId="urn:microsoft.com/office/officeart/2005/8/layout/vList4"/>
    <dgm:cxn modelId="{E422C6D5-8CFD-4264-82DE-DB6B03C300EC}" type="presParOf" srcId="{E3E96CE1-2362-422F-9925-642109FE607C}" destId="{D055BC1A-C9EF-4D10-ABB7-129C4BCFD8B3}" srcOrd="0" destOrd="0" presId="urn:microsoft.com/office/officeart/2005/8/layout/vList4"/>
    <dgm:cxn modelId="{AD213294-F975-4855-8640-84FB5F77A583}" type="presParOf" srcId="{E3E96CE1-2362-422F-9925-642109FE607C}" destId="{BA9A688D-5DBC-43D6-AD98-02FDA872402E}" srcOrd="1" destOrd="0" presId="urn:microsoft.com/office/officeart/2005/8/layout/vList4"/>
    <dgm:cxn modelId="{30F510C9-D532-43B5-8381-08BFAB619826}" type="presParOf" srcId="{E3E96CE1-2362-422F-9925-642109FE607C}" destId="{08866F74-3A96-47ED-9E14-8143859AAEC9}" srcOrd="2" destOrd="0" presId="urn:microsoft.com/office/officeart/2005/8/layout/vList4"/>
    <dgm:cxn modelId="{D3945D6D-791E-4B43-B80F-D066B2F45E16}" type="presParOf" srcId="{22E8E7ED-D291-499B-BB45-4444E202A568}" destId="{0322B524-C3E8-4B1D-8B5A-C62AE8EBB434}" srcOrd="1" destOrd="0" presId="urn:microsoft.com/office/officeart/2005/8/layout/vList4"/>
    <dgm:cxn modelId="{69DFA4B0-CA34-41C4-8F30-53C0455AC868}" type="presParOf" srcId="{22E8E7ED-D291-499B-BB45-4444E202A568}" destId="{B3618805-4450-42B0-B817-AADD532FA188}" srcOrd="2" destOrd="0" presId="urn:microsoft.com/office/officeart/2005/8/layout/vList4"/>
    <dgm:cxn modelId="{35229F26-5250-4B11-AC2B-91BA136C5A51}" type="presParOf" srcId="{B3618805-4450-42B0-B817-AADD532FA188}" destId="{9D27EABE-7C6A-41CB-84AA-C26B1D0C0C32}" srcOrd="0" destOrd="0" presId="urn:microsoft.com/office/officeart/2005/8/layout/vList4"/>
    <dgm:cxn modelId="{5A294ABB-7507-4EB7-8E50-AE3D4C7C3DF3}" type="presParOf" srcId="{B3618805-4450-42B0-B817-AADD532FA188}" destId="{0D55CF76-65A6-4033-B0C4-A7A946475CC8}" srcOrd="1" destOrd="0" presId="urn:microsoft.com/office/officeart/2005/8/layout/vList4"/>
    <dgm:cxn modelId="{743C4CEA-ECA6-4D2F-8832-F214E4FE00C5}" type="presParOf" srcId="{B3618805-4450-42B0-B817-AADD532FA188}" destId="{C93AC32A-5D42-4143-99AC-3FF3C16A0A68}" srcOrd="2" destOrd="0" presId="urn:microsoft.com/office/officeart/2005/8/layout/vList4"/>
    <dgm:cxn modelId="{C29CB7AB-0630-41CE-B857-8E589CA2ED88}" type="presParOf" srcId="{22E8E7ED-D291-499B-BB45-4444E202A568}" destId="{E759D268-5BC1-421E-B538-BADE48D73F02}" srcOrd="3" destOrd="0" presId="urn:microsoft.com/office/officeart/2005/8/layout/vList4"/>
    <dgm:cxn modelId="{DC919071-983A-4D0A-A75D-B87F4CB7CDFD}" type="presParOf" srcId="{22E8E7ED-D291-499B-BB45-4444E202A568}" destId="{BB83EFC5-0E69-46D4-A412-4AB31933055D}" srcOrd="4" destOrd="0" presId="urn:microsoft.com/office/officeart/2005/8/layout/vList4"/>
    <dgm:cxn modelId="{470B0564-ACC3-41C5-8F6A-3142068B84B5}" type="presParOf" srcId="{BB83EFC5-0E69-46D4-A412-4AB31933055D}" destId="{A364AB4F-32E4-450A-96BB-AF70E0546F6A}" srcOrd="0" destOrd="0" presId="urn:microsoft.com/office/officeart/2005/8/layout/vList4"/>
    <dgm:cxn modelId="{DECECFA6-3593-4AD8-96CA-9951C499B8C0}" type="presParOf" srcId="{BB83EFC5-0E69-46D4-A412-4AB31933055D}" destId="{2501BB4B-E6AB-49D2-95B9-1C457178BDA6}" srcOrd="1" destOrd="0" presId="urn:microsoft.com/office/officeart/2005/8/layout/vList4"/>
    <dgm:cxn modelId="{003FBE9A-6ABA-4E76-BC88-392E5CF8854B}" type="presParOf" srcId="{BB83EFC5-0E69-46D4-A412-4AB31933055D}" destId="{4E1358A6-C51B-4D59-BB80-19302120CAD8}" srcOrd="2" destOrd="0" presId="urn:microsoft.com/office/officeart/2005/8/layout/vList4"/>
    <dgm:cxn modelId="{EB2387E1-53F7-4DE6-8B23-65C4227E0A52}" type="presParOf" srcId="{22E8E7ED-D291-499B-BB45-4444E202A568}" destId="{504F49EE-8717-47AE-9FE1-5872CC52F104}" srcOrd="5" destOrd="0" presId="urn:microsoft.com/office/officeart/2005/8/layout/vList4"/>
    <dgm:cxn modelId="{56BC216E-3AEE-41AB-BF5C-9D63C97AAC3C}" type="presParOf" srcId="{22E8E7ED-D291-499B-BB45-4444E202A568}" destId="{3AA7D159-44F0-4F1D-8A59-5D9E12BAD430}" srcOrd="6" destOrd="0" presId="urn:microsoft.com/office/officeart/2005/8/layout/vList4"/>
    <dgm:cxn modelId="{0A367CC3-2934-4FF8-B542-BEB39B6C0830}" type="presParOf" srcId="{3AA7D159-44F0-4F1D-8A59-5D9E12BAD430}" destId="{EE0CF111-F6AD-4EDE-8E5C-B22A5775DB23}" srcOrd="0" destOrd="0" presId="urn:microsoft.com/office/officeart/2005/8/layout/vList4"/>
    <dgm:cxn modelId="{C878F112-3B0C-4968-BA79-785EC73720CB}" type="presParOf" srcId="{3AA7D159-44F0-4F1D-8A59-5D9E12BAD430}" destId="{36FBC490-7B52-4FB5-B32D-A45E05625068}" srcOrd="1" destOrd="0" presId="urn:microsoft.com/office/officeart/2005/8/layout/vList4"/>
    <dgm:cxn modelId="{EF671EEB-5395-4A49-9996-08EBC4ED0F9A}" type="presParOf" srcId="{3AA7D159-44F0-4F1D-8A59-5D9E12BAD430}" destId="{2748E056-E85C-400C-B33B-0AD4146A3F33}" srcOrd="2" destOrd="0" presId="urn:microsoft.com/office/officeart/2005/8/layout/vList4"/>
    <dgm:cxn modelId="{CFE124F8-AE05-4362-A9DA-E3228C364E45}" type="presParOf" srcId="{22E8E7ED-D291-499B-BB45-4444E202A568}" destId="{75690B0B-6003-4B58-AE82-AD1803254052}" srcOrd="7" destOrd="0" presId="urn:microsoft.com/office/officeart/2005/8/layout/vList4"/>
    <dgm:cxn modelId="{A8089366-2F9A-401C-A5E9-697F11100521}" type="presParOf" srcId="{22E8E7ED-D291-499B-BB45-4444E202A568}" destId="{A825EEA6-B9DF-4D32-A3F1-164F04C7165A}" srcOrd="8" destOrd="0" presId="urn:microsoft.com/office/officeart/2005/8/layout/vList4"/>
    <dgm:cxn modelId="{2FA277FB-EABD-4EEA-B174-894D18562868}" type="presParOf" srcId="{A825EEA6-B9DF-4D32-A3F1-164F04C7165A}" destId="{5251A0D0-0C63-477C-950E-CAD4BB2F5F15}" srcOrd="0" destOrd="0" presId="urn:microsoft.com/office/officeart/2005/8/layout/vList4"/>
    <dgm:cxn modelId="{738B50F4-8F02-4D8A-83CA-0C939CF7ACB1}" type="presParOf" srcId="{A825EEA6-B9DF-4D32-A3F1-164F04C7165A}" destId="{2175B874-269E-461C-BF4F-992545885D39}" srcOrd="1" destOrd="0" presId="urn:microsoft.com/office/officeart/2005/8/layout/vList4"/>
    <dgm:cxn modelId="{FCF7C756-980E-4CE0-B4C4-B9766C5A895E}" type="presParOf" srcId="{A825EEA6-B9DF-4D32-A3F1-164F04C7165A}" destId="{6C2BE974-F226-443F-84E4-91C21AFA6EC8}"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CF2D2E-3E6E-4486-A2C2-8DED2265774C}">
      <dsp:nvSpPr>
        <dsp:cNvPr id="0" name=""/>
        <dsp:cNvSpPr/>
      </dsp:nvSpPr>
      <dsp:spPr>
        <a:xfrm>
          <a:off x="2020709" y="259221"/>
          <a:ext cx="3769123" cy="3444481"/>
        </a:xfrm>
        <a:prstGeom prst="pie">
          <a:avLst>
            <a:gd name="adj1" fmla="val 16200000"/>
            <a:gd name="adj2" fmla="val 1800000"/>
          </a:avLst>
        </a:prstGeom>
        <a:gradFill rotWithShape="0">
          <a:gsLst>
            <a:gs pos="0">
              <a:schemeClr val="accent1">
                <a:shade val="50000"/>
                <a:hueOff val="0"/>
                <a:satOff val="0"/>
                <a:lumOff val="0"/>
                <a:alphaOff val="0"/>
                <a:tint val="50000"/>
                <a:satMod val="300000"/>
              </a:schemeClr>
            </a:gs>
            <a:gs pos="35000">
              <a:schemeClr val="accent1">
                <a:shade val="50000"/>
                <a:hueOff val="0"/>
                <a:satOff val="0"/>
                <a:lumOff val="0"/>
                <a:alphaOff val="0"/>
                <a:tint val="37000"/>
                <a:satMod val="300000"/>
              </a:schemeClr>
            </a:gs>
            <a:gs pos="100000">
              <a:schemeClr val="accent1">
                <a:shade val="5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ru-RU" sz="2400" b="1" kern="1200" dirty="0" smtClean="0">
              <a:latin typeface="Times New Roman" panose="02020603050405020304" pitchFamily="18" charset="0"/>
              <a:cs typeface="Times New Roman" panose="02020603050405020304" pitchFamily="18" charset="0"/>
            </a:rPr>
            <a:t>800</a:t>
          </a:r>
          <a:r>
            <a:rPr lang="ru-RU" sz="1800" kern="1200" dirty="0" smtClean="0">
              <a:latin typeface="Times New Roman" panose="02020603050405020304" pitchFamily="18" charset="0"/>
              <a:cs typeface="Times New Roman" panose="02020603050405020304" pitchFamily="18" charset="0"/>
            </a:rPr>
            <a:t> </a:t>
          </a:r>
        </a:p>
        <a:p>
          <a:pPr lvl="0" algn="ctr" defTabSz="1066800">
            <a:lnSpc>
              <a:spcPct val="90000"/>
            </a:lnSpc>
            <a:spcBef>
              <a:spcPct val="0"/>
            </a:spcBef>
            <a:spcAft>
              <a:spcPct val="35000"/>
            </a:spcAft>
          </a:pPr>
          <a:r>
            <a:rPr lang="ru-RU" sz="1800" kern="1200" dirty="0" smtClean="0">
              <a:latin typeface="Times New Roman" panose="02020603050405020304" pitchFamily="18" charset="0"/>
              <a:cs typeface="Times New Roman" panose="02020603050405020304" pitchFamily="18" charset="0"/>
            </a:rPr>
            <a:t>фермерских хозяйств</a:t>
          </a:r>
          <a:endParaRPr lang="ru-RU" sz="1800" kern="1200" dirty="0">
            <a:latin typeface="Times New Roman" panose="02020603050405020304" pitchFamily="18" charset="0"/>
            <a:cs typeface="Times New Roman" panose="02020603050405020304" pitchFamily="18" charset="0"/>
          </a:endParaRPr>
        </a:p>
      </dsp:txBody>
      <dsp:txXfrm>
        <a:off x="4069946" y="894810"/>
        <a:ext cx="1278809" cy="1148160"/>
      </dsp:txXfrm>
    </dsp:sp>
    <dsp:sp modelId="{9CDE7765-F28D-4723-8F91-3E7DA6DD7EB0}">
      <dsp:nvSpPr>
        <dsp:cNvPr id="0" name=""/>
        <dsp:cNvSpPr/>
      </dsp:nvSpPr>
      <dsp:spPr>
        <a:xfrm>
          <a:off x="1853643" y="386656"/>
          <a:ext cx="3952955" cy="3429773"/>
        </a:xfrm>
        <a:prstGeom prst="pie">
          <a:avLst>
            <a:gd name="adj1" fmla="val 1800000"/>
            <a:gd name="adj2" fmla="val 9000000"/>
          </a:avLst>
        </a:prstGeom>
        <a:gradFill rotWithShape="0">
          <a:gsLst>
            <a:gs pos="0">
              <a:schemeClr val="accent1">
                <a:shade val="50000"/>
                <a:hueOff val="240958"/>
                <a:satOff val="-5040"/>
                <a:lumOff val="28042"/>
                <a:alphaOff val="0"/>
                <a:tint val="50000"/>
                <a:satMod val="300000"/>
              </a:schemeClr>
            </a:gs>
            <a:gs pos="35000">
              <a:schemeClr val="accent1">
                <a:shade val="50000"/>
                <a:hueOff val="240958"/>
                <a:satOff val="-5040"/>
                <a:lumOff val="28042"/>
                <a:alphaOff val="0"/>
                <a:tint val="37000"/>
                <a:satMod val="300000"/>
              </a:schemeClr>
            </a:gs>
            <a:gs pos="100000">
              <a:schemeClr val="accent1">
                <a:shade val="50000"/>
                <a:hueOff val="240958"/>
                <a:satOff val="-5040"/>
                <a:lumOff val="2804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anose="02020603050405020304" pitchFamily="18" charset="0"/>
              <a:cs typeface="Times New Roman" panose="02020603050405020304" pitchFamily="18" charset="0"/>
            </a:rPr>
            <a:t>Более </a:t>
          </a:r>
          <a:r>
            <a:rPr lang="ru-RU" sz="2400" b="1" kern="1200" dirty="0" smtClean="0">
              <a:latin typeface="Times New Roman" panose="02020603050405020304" pitchFamily="18" charset="0"/>
              <a:cs typeface="Times New Roman" panose="02020603050405020304" pitchFamily="18" charset="0"/>
            </a:rPr>
            <a:t>400</a:t>
          </a:r>
          <a:r>
            <a:rPr lang="ru-RU" sz="1800" kern="1200" dirty="0" smtClean="0">
              <a:latin typeface="Times New Roman" panose="02020603050405020304" pitchFamily="18" charset="0"/>
              <a:cs typeface="Times New Roman" panose="02020603050405020304" pitchFamily="18" charset="0"/>
            </a:rPr>
            <a:t> </a:t>
          </a:r>
          <a:r>
            <a:rPr lang="ru-RU" sz="1800" b="0" kern="1200" dirty="0" smtClean="0">
              <a:latin typeface="Times New Roman" panose="02020603050405020304" pitchFamily="18" charset="0"/>
              <a:cs typeface="Times New Roman" panose="02020603050405020304" pitchFamily="18" charset="0"/>
            </a:rPr>
            <a:t>тыс. личных подсобных хозяйств</a:t>
          </a:r>
          <a:endParaRPr lang="ru-RU" sz="1800" kern="1200" dirty="0">
            <a:latin typeface="Times New Roman" panose="02020603050405020304" pitchFamily="18" charset="0"/>
            <a:cs typeface="Times New Roman" panose="02020603050405020304" pitchFamily="18" charset="0"/>
          </a:endParaRPr>
        </a:p>
      </dsp:txBody>
      <dsp:txXfrm>
        <a:off x="2936000" y="2550680"/>
        <a:ext cx="1788241" cy="1061596"/>
      </dsp:txXfrm>
    </dsp:sp>
    <dsp:sp modelId="{B91F3782-361A-4A9D-8BF1-2A496BA5D708}">
      <dsp:nvSpPr>
        <dsp:cNvPr id="0" name=""/>
        <dsp:cNvSpPr/>
      </dsp:nvSpPr>
      <dsp:spPr>
        <a:xfrm>
          <a:off x="1872209" y="259228"/>
          <a:ext cx="3765920" cy="3444481"/>
        </a:xfrm>
        <a:prstGeom prst="pie">
          <a:avLst>
            <a:gd name="adj1" fmla="val 9000000"/>
            <a:gd name="adj2" fmla="val 16200000"/>
          </a:avLst>
        </a:prstGeom>
        <a:gradFill rotWithShape="0">
          <a:gsLst>
            <a:gs pos="0">
              <a:schemeClr val="accent1">
                <a:shade val="50000"/>
                <a:hueOff val="222839"/>
                <a:satOff val="5970"/>
                <a:lumOff val="26302"/>
                <a:alphaOff val="0"/>
                <a:tint val="67000"/>
                <a:satMod val="105000"/>
                <a:lumMod val="110000"/>
              </a:schemeClr>
            </a:gs>
            <a:gs pos="30000">
              <a:schemeClr val="accent1">
                <a:lumMod val="60000"/>
                <a:lumOff val="40000"/>
              </a:schemeClr>
            </a:gs>
            <a:gs pos="100000">
              <a:schemeClr val="accent1">
                <a:shade val="50000"/>
                <a:hueOff val="222839"/>
                <a:satOff val="5970"/>
                <a:lumOff val="26302"/>
                <a:alphaOff val="0"/>
                <a:tint val="81000"/>
                <a:satMod val="109000"/>
                <a:lumMod val="105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ru-RU" sz="2400" b="1" kern="1200" dirty="0" smtClean="0">
              <a:latin typeface="Times New Roman" panose="02020603050405020304" pitchFamily="18" charset="0"/>
              <a:cs typeface="Times New Roman" panose="02020603050405020304" pitchFamily="18" charset="0"/>
            </a:rPr>
            <a:t>55</a:t>
          </a:r>
          <a:r>
            <a:rPr lang="ru-RU" sz="1800" kern="1200" dirty="0" smtClean="0">
              <a:latin typeface="Times New Roman" panose="02020603050405020304" pitchFamily="18" charset="0"/>
              <a:cs typeface="Times New Roman" panose="02020603050405020304" pitchFamily="18" charset="0"/>
            </a:rPr>
            <a:t> </a:t>
          </a:r>
        </a:p>
        <a:p>
          <a:pPr lvl="0" algn="ctr" defTabSz="1066800">
            <a:lnSpc>
              <a:spcPct val="90000"/>
            </a:lnSpc>
            <a:spcBef>
              <a:spcPct val="0"/>
            </a:spcBef>
            <a:spcAft>
              <a:spcPct val="35000"/>
            </a:spcAft>
          </a:pPr>
          <a:r>
            <a:rPr lang="ru-RU" sz="1800" kern="1200" dirty="0" err="1" smtClean="0">
              <a:latin typeface="Times New Roman" panose="02020603050405020304" pitchFamily="18" charset="0"/>
              <a:cs typeface="Times New Roman" panose="02020603050405020304" pitchFamily="18" charset="0"/>
            </a:rPr>
            <a:t>СПоК</a:t>
          </a:r>
          <a:endParaRPr lang="ru-RU" sz="1800" kern="1200" dirty="0">
            <a:latin typeface="Times New Roman" panose="02020603050405020304" pitchFamily="18" charset="0"/>
            <a:cs typeface="Times New Roman" panose="02020603050405020304" pitchFamily="18" charset="0"/>
          </a:endParaRPr>
        </a:p>
      </dsp:txBody>
      <dsp:txXfrm>
        <a:off x="2275700" y="935822"/>
        <a:ext cx="1277722" cy="11481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582347-E715-46B2-85B9-34A339797313}">
      <dsp:nvSpPr>
        <dsp:cNvPr id="0" name=""/>
        <dsp:cNvSpPr/>
      </dsp:nvSpPr>
      <dsp:spPr>
        <a:xfrm>
          <a:off x="0" y="0"/>
          <a:ext cx="7886699" cy="1468576"/>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C7ADE71-497C-4FC4-A1DE-8E99BFBB8146}">
      <dsp:nvSpPr>
        <dsp:cNvPr id="0" name=""/>
        <dsp:cNvSpPr/>
      </dsp:nvSpPr>
      <dsp:spPr>
        <a:xfrm>
          <a:off x="236600" y="195810"/>
          <a:ext cx="2316718" cy="1076956"/>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10000" b="-10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44F884A-9DF5-4BA2-B3D4-D47C5A16168C}">
      <dsp:nvSpPr>
        <dsp:cNvPr id="0" name=""/>
        <dsp:cNvSpPr/>
      </dsp:nvSpPr>
      <dsp:spPr>
        <a:xfrm rot="10800000">
          <a:off x="236600" y="1468576"/>
          <a:ext cx="2316718" cy="1794927"/>
        </a:xfrm>
        <a:prstGeom prst="round2SameRect">
          <a:avLst>
            <a:gd name="adj1" fmla="val 10500"/>
            <a:gd name="adj2" fmla="val 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t" anchorCtr="0">
          <a:noAutofit/>
        </a:bodyPr>
        <a:lstStyle/>
        <a:p>
          <a:pPr lvl="0" algn="ctr" defTabSz="977900">
            <a:lnSpc>
              <a:spcPct val="90000"/>
            </a:lnSpc>
            <a:spcBef>
              <a:spcPct val="0"/>
            </a:spcBef>
            <a:spcAft>
              <a:spcPct val="35000"/>
            </a:spcAft>
          </a:pPr>
          <a:r>
            <a:rPr lang="ru-RU" sz="2200" kern="1200" dirty="0">
              <a:latin typeface="Times New Roman" panose="02020603050405020304" pitchFamily="18" charset="0"/>
              <a:cs typeface="Times New Roman" panose="02020603050405020304" pitchFamily="18" charset="0"/>
            </a:rPr>
            <a:t>Приобретение имущества для передачи членам</a:t>
          </a:r>
        </a:p>
      </dsp:txBody>
      <dsp:txXfrm rot="10800000">
        <a:off x="291800" y="1468576"/>
        <a:ext cx="2206318" cy="1739727"/>
      </dsp:txXfrm>
    </dsp:sp>
    <dsp:sp modelId="{F9FD6584-0E9B-4E0A-8C1A-E9F426D1D161}">
      <dsp:nvSpPr>
        <dsp:cNvPr id="0" name=""/>
        <dsp:cNvSpPr/>
      </dsp:nvSpPr>
      <dsp:spPr>
        <a:xfrm>
          <a:off x="2784990" y="195810"/>
          <a:ext cx="2316718" cy="1076956"/>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1000" b="-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A343C45-FF41-4104-B140-315269624905}">
      <dsp:nvSpPr>
        <dsp:cNvPr id="0" name=""/>
        <dsp:cNvSpPr/>
      </dsp:nvSpPr>
      <dsp:spPr>
        <a:xfrm rot="10800000">
          <a:off x="2784990" y="1468576"/>
          <a:ext cx="2316718" cy="1794927"/>
        </a:xfrm>
        <a:prstGeom prst="round2SameRect">
          <a:avLst>
            <a:gd name="adj1" fmla="val 10500"/>
            <a:gd name="adj2" fmla="val 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t" anchorCtr="0">
          <a:noAutofit/>
        </a:bodyPr>
        <a:lstStyle/>
        <a:p>
          <a:pPr lvl="0" algn="ctr" defTabSz="977900">
            <a:lnSpc>
              <a:spcPct val="90000"/>
            </a:lnSpc>
            <a:spcBef>
              <a:spcPct val="0"/>
            </a:spcBef>
            <a:spcAft>
              <a:spcPct val="35000"/>
            </a:spcAft>
          </a:pPr>
          <a:r>
            <a:rPr lang="ru-RU" sz="2200" kern="1200" dirty="0">
              <a:latin typeface="Times New Roman" panose="02020603050405020304" pitchFamily="18" charset="0"/>
              <a:cs typeface="Times New Roman" panose="02020603050405020304" pitchFamily="18" charset="0"/>
            </a:rPr>
            <a:t>Приобретение техники для совместного использования</a:t>
          </a:r>
        </a:p>
      </dsp:txBody>
      <dsp:txXfrm rot="10800000">
        <a:off x="2840190" y="1468576"/>
        <a:ext cx="2206318" cy="1739727"/>
      </dsp:txXfrm>
    </dsp:sp>
    <dsp:sp modelId="{9F5C682E-F32B-4E60-9D8F-53AE6C6796BC}">
      <dsp:nvSpPr>
        <dsp:cNvPr id="0" name=""/>
        <dsp:cNvSpPr/>
      </dsp:nvSpPr>
      <dsp:spPr>
        <a:xfrm>
          <a:off x="5333380" y="195810"/>
          <a:ext cx="2316718" cy="1076956"/>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22000" b="-22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88F21C7-CE5D-41B5-96DF-ECC125BD623F}">
      <dsp:nvSpPr>
        <dsp:cNvPr id="0" name=""/>
        <dsp:cNvSpPr/>
      </dsp:nvSpPr>
      <dsp:spPr>
        <a:xfrm rot="10800000">
          <a:off x="5333380" y="1468576"/>
          <a:ext cx="2316718" cy="1794927"/>
        </a:xfrm>
        <a:prstGeom prst="round2SameRect">
          <a:avLst>
            <a:gd name="adj1" fmla="val 10500"/>
            <a:gd name="adj2" fmla="val 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t" anchorCtr="0">
          <a:noAutofit/>
        </a:bodyPr>
        <a:lstStyle/>
        <a:p>
          <a:pPr lvl="0" algn="ctr" defTabSz="977900">
            <a:lnSpc>
              <a:spcPct val="90000"/>
            </a:lnSpc>
            <a:spcBef>
              <a:spcPct val="0"/>
            </a:spcBef>
            <a:spcAft>
              <a:spcPct val="35000"/>
            </a:spcAft>
          </a:pPr>
          <a:r>
            <a:rPr lang="ru-RU" sz="2200" kern="1200" dirty="0">
              <a:latin typeface="Times New Roman" panose="02020603050405020304" pitchFamily="18" charset="0"/>
              <a:cs typeface="Times New Roman" panose="02020603050405020304" pitchFamily="18" charset="0"/>
            </a:rPr>
            <a:t>Приобретение у членов </a:t>
          </a:r>
          <a:r>
            <a:rPr lang="ru-RU" sz="2200" kern="1200" dirty="0" err="1">
              <a:latin typeface="Times New Roman" panose="02020603050405020304" pitchFamily="18" charset="0"/>
              <a:cs typeface="Times New Roman" panose="02020603050405020304" pitchFamily="18" charset="0"/>
            </a:rPr>
            <a:t>СПоК</a:t>
          </a:r>
          <a:r>
            <a:rPr lang="ru-RU" sz="2200" kern="1200" dirty="0">
              <a:latin typeface="Times New Roman" panose="02020603050405020304" pitchFamily="18" charset="0"/>
              <a:cs typeface="Times New Roman" panose="02020603050405020304" pitchFamily="18" charset="0"/>
            </a:rPr>
            <a:t> произведённой ими продукции</a:t>
          </a:r>
        </a:p>
      </dsp:txBody>
      <dsp:txXfrm rot="10800000">
        <a:off x="5388580" y="1468576"/>
        <a:ext cx="2206318" cy="17397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55BC1A-C9EF-4D10-ABB7-129C4BCFD8B3}">
      <dsp:nvSpPr>
        <dsp:cNvPr id="0" name=""/>
        <dsp:cNvSpPr/>
      </dsp:nvSpPr>
      <dsp:spPr>
        <a:xfrm>
          <a:off x="0" y="0"/>
          <a:ext cx="4629150" cy="676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dirty="0">
              <a:latin typeface="Times New Roman" panose="02020603050405020304" pitchFamily="18" charset="0"/>
              <a:cs typeface="Times New Roman" panose="02020603050405020304" pitchFamily="18" charset="0"/>
            </a:rPr>
            <a:t>Приобретение сельскохозяйственных животных за исключением свиней</a:t>
          </a:r>
        </a:p>
      </dsp:txBody>
      <dsp:txXfrm>
        <a:off x="993472" y="0"/>
        <a:ext cx="3635677" cy="676429"/>
      </dsp:txXfrm>
    </dsp:sp>
    <dsp:sp modelId="{BA9A688D-5DBC-43D6-AD98-02FDA872402E}">
      <dsp:nvSpPr>
        <dsp:cNvPr id="0" name=""/>
        <dsp:cNvSpPr/>
      </dsp:nvSpPr>
      <dsp:spPr>
        <a:xfrm>
          <a:off x="67642" y="67642"/>
          <a:ext cx="925830" cy="541143"/>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30000" b="-30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D27EABE-7C6A-41CB-84AA-C26B1D0C0C32}">
      <dsp:nvSpPr>
        <dsp:cNvPr id="0" name=""/>
        <dsp:cNvSpPr/>
      </dsp:nvSpPr>
      <dsp:spPr>
        <a:xfrm>
          <a:off x="0" y="744072"/>
          <a:ext cx="4629150" cy="676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dirty="0">
              <a:latin typeface="Times New Roman" panose="02020603050405020304" pitchFamily="18" charset="0"/>
              <a:cs typeface="Times New Roman" panose="02020603050405020304" pitchFamily="18" charset="0"/>
            </a:rPr>
            <a:t>Оборудование для производства сельскохозяйственной продукции (за исключением свиноводства</a:t>
          </a:r>
        </a:p>
      </dsp:txBody>
      <dsp:txXfrm>
        <a:off x="993472" y="744072"/>
        <a:ext cx="3635677" cy="676429"/>
      </dsp:txXfrm>
    </dsp:sp>
    <dsp:sp modelId="{0D55CF76-65A6-4033-B0C4-A7A946475CC8}">
      <dsp:nvSpPr>
        <dsp:cNvPr id="0" name=""/>
        <dsp:cNvSpPr/>
      </dsp:nvSpPr>
      <dsp:spPr>
        <a:xfrm>
          <a:off x="67642" y="811715"/>
          <a:ext cx="925830" cy="541143"/>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10000" r="-10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364AB4F-32E4-450A-96BB-AF70E0546F6A}">
      <dsp:nvSpPr>
        <dsp:cNvPr id="0" name=""/>
        <dsp:cNvSpPr/>
      </dsp:nvSpPr>
      <dsp:spPr>
        <a:xfrm>
          <a:off x="0" y="1488145"/>
          <a:ext cx="4629150" cy="676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ru-RU" sz="1900" kern="1200" dirty="0">
              <a:latin typeface="Times New Roman" panose="02020603050405020304" pitchFamily="18" charset="0"/>
              <a:cs typeface="Times New Roman" panose="02020603050405020304" pitchFamily="18" charset="0"/>
            </a:rPr>
            <a:t>Мини-теплицы</a:t>
          </a:r>
        </a:p>
      </dsp:txBody>
      <dsp:txXfrm>
        <a:off x="993472" y="1488145"/>
        <a:ext cx="3635677" cy="676429"/>
      </dsp:txXfrm>
    </dsp:sp>
    <dsp:sp modelId="{2501BB4B-E6AB-49D2-95B9-1C457178BDA6}">
      <dsp:nvSpPr>
        <dsp:cNvPr id="0" name=""/>
        <dsp:cNvSpPr/>
      </dsp:nvSpPr>
      <dsp:spPr>
        <a:xfrm>
          <a:off x="67642" y="1555788"/>
          <a:ext cx="925830" cy="541143"/>
        </a:xfrm>
        <a:prstGeom prst="roundRect">
          <a:avLst>
            <a:gd name="adj" fmla="val 10000"/>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t="-14000" b="-1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E0CF111-F6AD-4EDE-8E5C-B22A5775DB23}">
      <dsp:nvSpPr>
        <dsp:cNvPr id="0" name=""/>
        <dsp:cNvSpPr/>
      </dsp:nvSpPr>
      <dsp:spPr>
        <a:xfrm>
          <a:off x="0" y="2232217"/>
          <a:ext cx="4629150" cy="676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ru-RU" sz="1900" kern="1200" dirty="0">
              <a:latin typeface="Times New Roman" panose="02020603050405020304" pitchFamily="18" charset="0"/>
              <a:cs typeface="Times New Roman" panose="02020603050405020304" pitchFamily="18" charset="0"/>
            </a:rPr>
            <a:t>Посадочный материал многолетних насаждений</a:t>
          </a:r>
        </a:p>
      </dsp:txBody>
      <dsp:txXfrm>
        <a:off x="993472" y="2232217"/>
        <a:ext cx="3635677" cy="676429"/>
      </dsp:txXfrm>
    </dsp:sp>
    <dsp:sp modelId="{36FBC490-7B52-4FB5-B32D-A45E05625068}">
      <dsp:nvSpPr>
        <dsp:cNvPr id="0" name=""/>
        <dsp:cNvSpPr/>
      </dsp:nvSpPr>
      <dsp:spPr>
        <a:xfrm>
          <a:off x="67642" y="2299860"/>
          <a:ext cx="925830" cy="541143"/>
        </a:xfrm>
        <a:prstGeom prst="roundRect">
          <a:avLst>
            <a:gd name="adj" fmla="val 1000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t="-27000" b="-27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251A0D0-0C63-477C-950E-CAD4BB2F5F15}">
      <dsp:nvSpPr>
        <dsp:cNvPr id="0" name=""/>
        <dsp:cNvSpPr/>
      </dsp:nvSpPr>
      <dsp:spPr>
        <a:xfrm>
          <a:off x="0" y="2976290"/>
          <a:ext cx="4629150" cy="676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ru-RU" sz="1900" kern="1200" dirty="0">
              <a:latin typeface="Times New Roman" panose="02020603050405020304" pitchFamily="18" charset="0"/>
              <a:cs typeface="Times New Roman" panose="02020603050405020304" pitchFamily="18" charset="0"/>
            </a:rPr>
            <a:t>Рыбопосадочный материал, племенной материал</a:t>
          </a:r>
        </a:p>
      </dsp:txBody>
      <dsp:txXfrm>
        <a:off x="993472" y="2976290"/>
        <a:ext cx="3635677" cy="676429"/>
      </dsp:txXfrm>
    </dsp:sp>
    <dsp:sp modelId="{2175B874-269E-461C-BF4F-992545885D39}">
      <dsp:nvSpPr>
        <dsp:cNvPr id="0" name=""/>
        <dsp:cNvSpPr/>
      </dsp:nvSpPr>
      <dsp:spPr>
        <a:xfrm>
          <a:off x="67642" y="3043933"/>
          <a:ext cx="925830" cy="541143"/>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Lst>
          </a:blip>
          <a:srcRect/>
          <a:stretch>
            <a:fillRect t="-14000" b="-1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4" y="2"/>
            <a:ext cx="2939366" cy="493952"/>
          </a:xfrm>
          <a:prstGeom prst="rect">
            <a:avLst/>
          </a:prstGeom>
        </p:spPr>
        <p:txBody>
          <a:bodyPr vert="horz" lIns="92172" tIns="46086" rIns="92172" bIns="46086" rtlCol="0"/>
          <a:lstStyle>
            <a:lvl1pPr algn="l">
              <a:defRPr sz="1200"/>
            </a:lvl1pPr>
          </a:lstStyle>
          <a:p>
            <a:endParaRPr lang="ru-RU"/>
          </a:p>
        </p:txBody>
      </p:sp>
      <p:sp>
        <p:nvSpPr>
          <p:cNvPr id="3" name="Дата 2"/>
          <p:cNvSpPr>
            <a:spLocks noGrp="1"/>
          </p:cNvSpPr>
          <p:nvPr>
            <p:ph type="dt" sz="quarter" idx="1"/>
          </p:nvPr>
        </p:nvSpPr>
        <p:spPr>
          <a:xfrm>
            <a:off x="3840836" y="2"/>
            <a:ext cx="2939365" cy="493952"/>
          </a:xfrm>
          <a:prstGeom prst="rect">
            <a:avLst/>
          </a:prstGeom>
        </p:spPr>
        <p:txBody>
          <a:bodyPr vert="horz" lIns="92172" tIns="46086" rIns="92172" bIns="46086" rtlCol="0"/>
          <a:lstStyle>
            <a:lvl1pPr algn="r">
              <a:defRPr sz="1200"/>
            </a:lvl1pPr>
          </a:lstStyle>
          <a:p>
            <a:fld id="{521FC574-C371-4BF8-88A7-5A51D928CCDC}" type="datetimeFigureOut">
              <a:rPr lang="ru-RU" smtClean="0"/>
              <a:t>12.07.2019</a:t>
            </a:fld>
            <a:endParaRPr lang="ru-RU"/>
          </a:p>
        </p:txBody>
      </p:sp>
      <p:sp>
        <p:nvSpPr>
          <p:cNvPr id="4" name="Нижний колонтитул 3"/>
          <p:cNvSpPr>
            <a:spLocks noGrp="1"/>
          </p:cNvSpPr>
          <p:nvPr>
            <p:ph type="ftr" sz="quarter" idx="2"/>
          </p:nvPr>
        </p:nvSpPr>
        <p:spPr>
          <a:xfrm>
            <a:off x="4" y="9378712"/>
            <a:ext cx="2939366" cy="493950"/>
          </a:xfrm>
          <a:prstGeom prst="rect">
            <a:avLst/>
          </a:prstGeom>
        </p:spPr>
        <p:txBody>
          <a:bodyPr vert="horz" lIns="92172" tIns="46086" rIns="92172" bIns="46086" rtlCol="0" anchor="b"/>
          <a:lstStyle>
            <a:lvl1pPr algn="l">
              <a:defRPr sz="1200"/>
            </a:lvl1pPr>
          </a:lstStyle>
          <a:p>
            <a:endParaRPr lang="ru-RU"/>
          </a:p>
        </p:txBody>
      </p:sp>
      <p:sp>
        <p:nvSpPr>
          <p:cNvPr id="5" name="Номер слайда 4"/>
          <p:cNvSpPr>
            <a:spLocks noGrp="1"/>
          </p:cNvSpPr>
          <p:nvPr>
            <p:ph type="sldNum" sz="quarter" idx="3"/>
          </p:nvPr>
        </p:nvSpPr>
        <p:spPr>
          <a:xfrm>
            <a:off x="3840836" y="9378712"/>
            <a:ext cx="2939365" cy="493950"/>
          </a:xfrm>
          <a:prstGeom prst="rect">
            <a:avLst/>
          </a:prstGeom>
        </p:spPr>
        <p:txBody>
          <a:bodyPr vert="horz" lIns="92172" tIns="46086" rIns="92172" bIns="46086" rtlCol="0" anchor="b"/>
          <a:lstStyle>
            <a:lvl1pPr algn="r">
              <a:defRPr sz="1200"/>
            </a:lvl1pPr>
          </a:lstStyle>
          <a:p>
            <a:fld id="{33B4554A-CFE9-482E-B338-4951BFCE1387}" type="slidenum">
              <a:rPr lang="ru-RU" smtClean="0"/>
              <a:t>‹#›</a:t>
            </a:fld>
            <a:endParaRPr lang="ru-RU"/>
          </a:p>
        </p:txBody>
      </p:sp>
    </p:spTree>
    <p:extLst>
      <p:ext uri="{BB962C8B-B14F-4D97-AF65-F5344CB8AC3E}">
        <p14:creationId xmlns:p14="http://schemas.microsoft.com/office/powerpoint/2010/main" val="28438436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4" y="2"/>
            <a:ext cx="2938307" cy="494029"/>
          </a:xfrm>
          <a:prstGeom prst="rect">
            <a:avLst/>
          </a:prstGeom>
        </p:spPr>
        <p:txBody>
          <a:bodyPr vert="horz" lIns="91384" tIns="45692" rIns="91384" bIns="45692" rtlCol="0"/>
          <a:lstStyle>
            <a:lvl1pPr algn="l">
              <a:defRPr sz="1200"/>
            </a:lvl1pPr>
          </a:lstStyle>
          <a:p>
            <a:endParaRPr lang="ru-RU"/>
          </a:p>
        </p:txBody>
      </p:sp>
      <p:sp>
        <p:nvSpPr>
          <p:cNvPr id="3" name="Дата 2"/>
          <p:cNvSpPr>
            <a:spLocks noGrp="1"/>
          </p:cNvSpPr>
          <p:nvPr>
            <p:ph type="dt" idx="1"/>
          </p:nvPr>
        </p:nvSpPr>
        <p:spPr>
          <a:xfrm>
            <a:off x="3841916" y="2"/>
            <a:ext cx="2938307" cy="494029"/>
          </a:xfrm>
          <a:prstGeom prst="rect">
            <a:avLst/>
          </a:prstGeom>
        </p:spPr>
        <p:txBody>
          <a:bodyPr vert="horz" lIns="91384" tIns="45692" rIns="91384" bIns="45692" rtlCol="0"/>
          <a:lstStyle>
            <a:lvl1pPr algn="r">
              <a:defRPr sz="1200"/>
            </a:lvl1pPr>
          </a:lstStyle>
          <a:p>
            <a:fld id="{330E62A3-88BC-4583-A97A-373D42373A60}" type="datetimeFigureOut">
              <a:rPr lang="ru-RU" smtClean="0"/>
              <a:pPr/>
              <a:t>12.07.2019</a:t>
            </a:fld>
            <a:endParaRPr lang="ru-RU"/>
          </a:p>
        </p:txBody>
      </p:sp>
      <p:sp>
        <p:nvSpPr>
          <p:cNvPr id="4" name="Образ слайда 3"/>
          <p:cNvSpPr>
            <a:spLocks noGrp="1" noRot="1" noChangeAspect="1"/>
          </p:cNvSpPr>
          <p:nvPr>
            <p:ph type="sldImg" idx="2"/>
          </p:nvPr>
        </p:nvSpPr>
        <p:spPr>
          <a:xfrm>
            <a:off x="96838" y="738188"/>
            <a:ext cx="6589712" cy="3706812"/>
          </a:xfrm>
          <a:prstGeom prst="rect">
            <a:avLst/>
          </a:prstGeom>
          <a:noFill/>
          <a:ln w="12700">
            <a:solidFill>
              <a:prstClr val="black"/>
            </a:solidFill>
          </a:ln>
        </p:spPr>
        <p:txBody>
          <a:bodyPr vert="horz" lIns="91384" tIns="45692" rIns="91384" bIns="45692" rtlCol="0" anchor="ctr"/>
          <a:lstStyle/>
          <a:p>
            <a:endParaRPr lang="ru-RU"/>
          </a:p>
        </p:txBody>
      </p:sp>
      <p:sp>
        <p:nvSpPr>
          <p:cNvPr id="5" name="Заметки 4"/>
          <p:cNvSpPr>
            <a:spLocks noGrp="1"/>
          </p:cNvSpPr>
          <p:nvPr>
            <p:ph type="body" sz="quarter" idx="3"/>
          </p:nvPr>
        </p:nvSpPr>
        <p:spPr>
          <a:xfrm>
            <a:off x="677711" y="4690903"/>
            <a:ext cx="5426387" cy="4443096"/>
          </a:xfrm>
          <a:prstGeom prst="rect">
            <a:avLst/>
          </a:prstGeom>
        </p:spPr>
        <p:txBody>
          <a:bodyPr vert="horz" lIns="91384" tIns="45692" rIns="91384" bIns="45692"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4" y="9378644"/>
            <a:ext cx="2938307" cy="494029"/>
          </a:xfrm>
          <a:prstGeom prst="rect">
            <a:avLst/>
          </a:prstGeom>
        </p:spPr>
        <p:txBody>
          <a:bodyPr vert="horz" lIns="91384" tIns="45692" rIns="91384" bIns="45692" rtlCol="0" anchor="b"/>
          <a:lstStyle>
            <a:lvl1pPr algn="l">
              <a:defRPr sz="1200"/>
            </a:lvl1pPr>
          </a:lstStyle>
          <a:p>
            <a:endParaRPr lang="ru-RU"/>
          </a:p>
        </p:txBody>
      </p:sp>
      <p:sp>
        <p:nvSpPr>
          <p:cNvPr id="7" name="Номер слайда 6"/>
          <p:cNvSpPr>
            <a:spLocks noGrp="1"/>
          </p:cNvSpPr>
          <p:nvPr>
            <p:ph type="sldNum" sz="quarter" idx="5"/>
          </p:nvPr>
        </p:nvSpPr>
        <p:spPr>
          <a:xfrm>
            <a:off x="3841916" y="9378644"/>
            <a:ext cx="2938307" cy="494029"/>
          </a:xfrm>
          <a:prstGeom prst="rect">
            <a:avLst/>
          </a:prstGeom>
        </p:spPr>
        <p:txBody>
          <a:bodyPr vert="horz" lIns="91384" tIns="45692" rIns="91384" bIns="45692" rtlCol="0" anchor="b"/>
          <a:lstStyle>
            <a:lvl1pPr algn="r">
              <a:defRPr sz="1200"/>
            </a:lvl1pPr>
          </a:lstStyle>
          <a:p>
            <a:fld id="{70233168-41B7-41CF-85E0-6401770B425B}" type="slidenum">
              <a:rPr lang="ru-RU" smtClean="0"/>
              <a:pPr/>
              <a:t>‹#›</a:t>
            </a:fld>
            <a:endParaRPr lang="ru-RU"/>
          </a:p>
        </p:txBody>
      </p:sp>
    </p:spTree>
    <p:extLst>
      <p:ext uri="{BB962C8B-B14F-4D97-AF65-F5344CB8AC3E}">
        <p14:creationId xmlns:p14="http://schemas.microsoft.com/office/powerpoint/2010/main" val="2878789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6838" y="738188"/>
            <a:ext cx="6589712" cy="3706812"/>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0233168-41B7-41CF-85E0-6401770B425B}" type="slidenum">
              <a:rPr lang="ru-RU" smtClean="0"/>
              <a:pPr/>
              <a:t>1</a:t>
            </a:fld>
            <a:endParaRPr lang="ru-RU" dirty="0"/>
          </a:p>
        </p:txBody>
      </p:sp>
    </p:spTree>
    <p:extLst>
      <p:ext uri="{BB962C8B-B14F-4D97-AF65-F5344CB8AC3E}">
        <p14:creationId xmlns:p14="http://schemas.microsoft.com/office/powerpoint/2010/main" val="3547384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103188" y="741363"/>
            <a:ext cx="6578600" cy="3700462"/>
          </a:xfrm>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Tree>
    <p:extLst>
      <p:ext uri="{BB962C8B-B14F-4D97-AF65-F5344CB8AC3E}">
        <p14:creationId xmlns:p14="http://schemas.microsoft.com/office/powerpoint/2010/main" val="3753846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103188" y="741363"/>
            <a:ext cx="6578600" cy="3700462"/>
          </a:xfrm>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Tree>
    <p:extLst>
      <p:ext uri="{BB962C8B-B14F-4D97-AF65-F5344CB8AC3E}">
        <p14:creationId xmlns:p14="http://schemas.microsoft.com/office/powerpoint/2010/main" val="2885643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005579"/>
            <a:ext cx="7772400" cy="1694764"/>
          </a:xfrm>
          <a:prstGeom prst="rect">
            <a:avLst/>
          </a:prstGeo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507995" indent="0" algn="ctr">
              <a:buNone/>
              <a:defRPr>
                <a:solidFill>
                  <a:schemeClr val="tx1">
                    <a:tint val="75000"/>
                  </a:schemeClr>
                </a:solidFill>
              </a:defRPr>
            </a:lvl2pPr>
            <a:lvl3pPr marL="1015990" indent="0" algn="ctr">
              <a:buNone/>
              <a:defRPr>
                <a:solidFill>
                  <a:schemeClr val="tx1">
                    <a:tint val="75000"/>
                  </a:schemeClr>
                </a:solidFill>
              </a:defRPr>
            </a:lvl3pPr>
            <a:lvl4pPr marL="1523985" indent="0" algn="ctr">
              <a:buNone/>
              <a:defRPr>
                <a:solidFill>
                  <a:schemeClr val="tx1">
                    <a:tint val="75000"/>
                  </a:schemeClr>
                </a:solidFill>
              </a:defRPr>
            </a:lvl4pPr>
            <a:lvl5pPr marL="2031980" indent="0" algn="ctr">
              <a:buNone/>
              <a:defRPr>
                <a:solidFill>
                  <a:schemeClr val="tx1">
                    <a:tint val="75000"/>
                  </a:schemeClr>
                </a:solidFill>
              </a:defRPr>
            </a:lvl5pPr>
            <a:lvl6pPr marL="2539975" indent="0" algn="ctr">
              <a:buNone/>
              <a:defRPr>
                <a:solidFill>
                  <a:schemeClr val="tx1">
                    <a:tint val="75000"/>
                  </a:schemeClr>
                </a:solidFill>
              </a:defRPr>
            </a:lvl6pPr>
            <a:lvl7pPr marL="3047970" indent="0" algn="ctr">
              <a:buNone/>
              <a:defRPr>
                <a:solidFill>
                  <a:schemeClr val="tx1">
                    <a:tint val="75000"/>
                  </a:schemeClr>
                </a:solidFill>
              </a:defRPr>
            </a:lvl7pPr>
            <a:lvl8pPr marL="3555964" indent="0" algn="ctr">
              <a:buNone/>
              <a:defRPr>
                <a:solidFill>
                  <a:schemeClr val="tx1">
                    <a:tint val="75000"/>
                  </a:schemeClr>
                </a:solidFill>
              </a:defRPr>
            </a:lvl8pPr>
            <a:lvl9pPr marL="4063959"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a:xfrm>
            <a:off x="457200" y="4767264"/>
            <a:ext cx="1018456" cy="273844"/>
          </a:xfrm>
        </p:spPr>
        <p:txBody>
          <a:bodyPr/>
          <a:lstStyle>
            <a:lvl1pPr>
              <a:defRPr/>
            </a:lvl1pPr>
          </a:lstStyle>
          <a:p>
            <a:pPr>
              <a:defRPr/>
            </a:pPr>
            <a:fld id="{632C868E-FB05-4A68-885A-D9660EDFFC94}" type="datetime1">
              <a:rPr lang="ru-RU" smtClean="0"/>
              <a:t>12.07.2019</a:t>
            </a:fld>
            <a:endParaRPr lang="ru-RU"/>
          </a:p>
        </p:txBody>
      </p:sp>
      <p:sp>
        <p:nvSpPr>
          <p:cNvPr id="5" name="Нижний колонтитул 4"/>
          <p:cNvSpPr>
            <a:spLocks noGrp="1"/>
          </p:cNvSpPr>
          <p:nvPr>
            <p:ph type="ftr" sz="quarter" idx="11"/>
          </p:nvPr>
        </p:nvSpPr>
        <p:spPr>
          <a:xfrm>
            <a:off x="2195736" y="4767264"/>
            <a:ext cx="5040560" cy="273844"/>
          </a:xfrm>
        </p:spPr>
        <p:txBody>
          <a:bodyPr/>
          <a:lstStyle>
            <a:lvl1pPr>
              <a:defRPr/>
            </a:lvl1pPr>
          </a:lstStyle>
          <a:p>
            <a:pPr>
              <a:defRPr/>
            </a:pPr>
            <a:r>
              <a:rPr lang="ru-RU" smtClean="0"/>
              <a:t>Совещание Губернатора с Главами</a:t>
            </a:r>
            <a:endParaRPr lang="ru-RU" dirty="0"/>
          </a:p>
        </p:txBody>
      </p:sp>
      <p:sp>
        <p:nvSpPr>
          <p:cNvPr id="6" name="Номер слайда 5"/>
          <p:cNvSpPr>
            <a:spLocks noGrp="1"/>
          </p:cNvSpPr>
          <p:nvPr>
            <p:ph type="sldNum" sz="quarter" idx="12"/>
          </p:nvPr>
        </p:nvSpPr>
        <p:spPr>
          <a:xfrm>
            <a:off x="7596336" y="4767264"/>
            <a:ext cx="1090464" cy="273844"/>
          </a:xfrm>
        </p:spPr>
        <p:txBody>
          <a:bodyPr/>
          <a:lstStyle>
            <a:lvl1pPr>
              <a:defRPr/>
            </a:lvl1pPr>
          </a:lstStyle>
          <a:p>
            <a:pPr>
              <a:defRPr/>
            </a:pPr>
            <a:fld id="{315BFED6-8C9F-4CED-B4CD-29CAA9124454}" type="slidenum">
              <a:rPr lang="ru-RU"/>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a:defRPr/>
            </a:pPr>
            <a:r>
              <a:rPr lang="ru-RU" smtClean="0">
                <a:solidFill>
                  <a:prstClr val="black">
                    <a:lumMod val="65000"/>
                    <a:lumOff val="35000"/>
                  </a:prstClr>
                </a:solidFill>
              </a:rPr>
              <a:t>24.06.2015</a:t>
            </a:r>
            <a:endParaRPr lang="en-US">
              <a:solidFill>
                <a:prstClr val="black">
                  <a:lumMod val="65000"/>
                  <a:lumOff val="35000"/>
                </a:prstClr>
              </a:solidFill>
            </a:endParaRPr>
          </a:p>
        </p:txBody>
      </p:sp>
      <p:sp>
        <p:nvSpPr>
          <p:cNvPr id="4" name="Нижний колонтитул 3"/>
          <p:cNvSpPr>
            <a:spLocks noGrp="1"/>
          </p:cNvSpPr>
          <p:nvPr>
            <p:ph type="ftr" sz="quarter" idx="11"/>
          </p:nvPr>
        </p:nvSpPr>
        <p:spPr/>
        <p:txBody>
          <a:bodyPr/>
          <a:lstStyle/>
          <a:p>
            <a:pPr>
              <a:defRPr/>
            </a:pPr>
            <a:endParaRPr lang="ru-RU">
              <a:solidFill>
                <a:prstClr val="black">
                  <a:lumMod val="65000"/>
                  <a:lumOff val="35000"/>
                </a:prstClr>
              </a:solidFill>
            </a:endParaRPr>
          </a:p>
        </p:txBody>
      </p:sp>
      <p:sp>
        <p:nvSpPr>
          <p:cNvPr id="5" name="Номер слайда 4"/>
          <p:cNvSpPr>
            <a:spLocks noGrp="1"/>
          </p:cNvSpPr>
          <p:nvPr>
            <p:ph type="sldNum" sz="quarter" idx="12"/>
          </p:nvPr>
        </p:nvSpPr>
        <p:spPr/>
        <p:txBody>
          <a:bodyPr/>
          <a:lstStyle/>
          <a:p>
            <a:pPr>
              <a:defRPr/>
            </a:pPr>
            <a:fld id="{C64D1AD5-FC56-4D83-B186-ABD2E5E886E6}"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03522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r>
              <a:rPr lang="ru-RU" smtClean="0">
                <a:solidFill>
                  <a:prstClr val="black">
                    <a:lumMod val="65000"/>
                    <a:lumOff val="35000"/>
                  </a:prstClr>
                </a:solidFill>
              </a:rPr>
              <a:t>24.06.2015</a:t>
            </a:r>
            <a:endParaRPr lang="en-US">
              <a:solidFill>
                <a:prstClr val="black">
                  <a:lumMod val="65000"/>
                  <a:lumOff val="35000"/>
                </a:prstClr>
              </a:solidFill>
            </a:endParaRPr>
          </a:p>
        </p:txBody>
      </p:sp>
      <p:sp>
        <p:nvSpPr>
          <p:cNvPr id="3" name="Нижний колонтитул 2"/>
          <p:cNvSpPr>
            <a:spLocks noGrp="1"/>
          </p:cNvSpPr>
          <p:nvPr>
            <p:ph type="ftr" sz="quarter" idx="11"/>
          </p:nvPr>
        </p:nvSpPr>
        <p:spPr/>
        <p:txBody>
          <a:bodyPr/>
          <a:lstStyle/>
          <a:p>
            <a:pPr>
              <a:defRPr/>
            </a:pPr>
            <a:endParaRPr lang="ru-RU">
              <a:solidFill>
                <a:prstClr val="black">
                  <a:lumMod val="65000"/>
                  <a:lumOff val="35000"/>
                </a:prstClr>
              </a:solidFill>
            </a:endParaRPr>
          </a:p>
        </p:txBody>
      </p:sp>
      <p:sp>
        <p:nvSpPr>
          <p:cNvPr id="4" name="Номер слайда 3"/>
          <p:cNvSpPr>
            <a:spLocks noGrp="1"/>
          </p:cNvSpPr>
          <p:nvPr>
            <p:ph type="sldNum" sz="quarter" idx="12"/>
          </p:nvPr>
        </p:nvSpPr>
        <p:spPr/>
        <p:txBody>
          <a:bodyPr/>
          <a:lstStyle/>
          <a:p>
            <a:pPr>
              <a:defRPr/>
            </a:pPr>
            <a:fld id="{2BE85848-42C4-455F-AB80-49DF1E7AAC89}"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977032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2" y="204788"/>
            <a:ext cx="3008313" cy="871538"/>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3"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2" y="1076336"/>
            <a:ext cx="3008313" cy="3518297"/>
          </a:xfrm>
        </p:spPr>
        <p:txBody>
          <a:bodyPr/>
          <a:lstStyle>
            <a:lvl1pPr marL="0" indent="0">
              <a:buNone/>
              <a:defRPr sz="1400"/>
            </a:lvl1pPr>
            <a:lvl2pPr marL="457105" indent="0">
              <a:buNone/>
              <a:defRPr sz="1200"/>
            </a:lvl2pPr>
            <a:lvl3pPr marL="914213" indent="0">
              <a:buNone/>
              <a:defRPr sz="1000"/>
            </a:lvl3pPr>
            <a:lvl4pPr marL="1371318" indent="0">
              <a:buNone/>
              <a:defRPr sz="900"/>
            </a:lvl4pPr>
            <a:lvl5pPr marL="1828425" indent="0">
              <a:buNone/>
              <a:defRPr sz="900"/>
            </a:lvl5pPr>
            <a:lvl6pPr marL="2285531" indent="0">
              <a:buNone/>
              <a:defRPr sz="900"/>
            </a:lvl6pPr>
            <a:lvl7pPr marL="2742637" indent="0">
              <a:buNone/>
              <a:defRPr sz="900"/>
            </a:lvl7pPr>
            <a:lvl8pPr marL="3199743" indent="0">
              <a:buNone/>
              <a:defRPr sz="900"/>
            </a:lvl8pPr>
            <a:lvl9pPr marL="365685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r>
              <a:rPr lang="ru-RU" smtClean="0">
                <a:solidFill>
                  <a:prstClr val="black">
                    <a:lumMod val="65000"/>
                    <a:lumOff val="35000"/>
                  </a:prstClr>
                </a:solidFill>
              </a:rPr>
              <a:t>24.06.2015</a:t>
            </a:r>
            <a:endParaRPr lang="en-US">
              <a:solidFill>
                <a:prstClr val="black">
                  <a:lumMod val="65000"/>
                  <a:lumOff val="35000"/>
                </a:prstClr>
              </a:solidFill>
            </a:endParaRPr>
          </a:p>
        </p:txBody>
      </p:sp>
      <p:sp>
        <p:nvSpPr>
          <p:cNvPr id="6" name="Нижний колонтитул 5"/>
          <p:cNvSpPr>
            <a:spLocks noGrp="1"/>
          </p:cNvSpPr>
          <p:nvPr>
            <p:ph type="ftr" sz="quarter" idx="11"/>
          </p:nvPr>
        </p:nvSpPr>
        <p:spPr/>
        <p:txBody>
          <a:bodyPr/>
          <a:lstStyle/>
          <a:p>
            <a:pPr>
              <a:defRPr/>
            </a:pPr>
            <a:endParaRPr lang="ru-RU">
              <a:solidFill>
                <a:prstClr val="black">
                  <a:lumMod val="65000"/>
                  <a:lumOff val="35000"/>
                </a:prstClr>
              </a:solidFill>
            </a:endParaRPr>
          </a:p>
        </p:txBody>
      </p:sp>
      <p:sp>
        <p:nvSpPr>
          <p:cNvPr id="7" name="Номер слайда 6"/>
          <p:cNvSpPr>
            <a:spLocks noGrp="1"/>
          </p:cNvSpPr>
          <p:nvPr>
            <p:ph type="sldNum" sz="quarter" idx="12"/>
          </p:nvPr>
        </p:nvSpPr>
        <p:spPr/>
        <p:txBody>
          <a:bodyPr/>
          <a:lstStyle/>
          <a:p>
            <a:pPr>
              <a:defRPr/>
            </a:pPr>
            <a:fld id="{19030DB1-51FD-4D36-9C91-0C4B5429726F}"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7935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91"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91" y="459581"/>
            <a:ext cx="5486400" cy="3086100"/>
          </a:xfrm>
        </p:spPr>
        <p:txBody>
          <a:bodyPr/>
          <a:lstStyle>
            <a:lvl1pPr marL="0" indent="0">
              <a:buNone/>
              <a:defRPr sz="3200"/>
            </a:lvl1pPr>
            <a:lvl2pPr marL="457105" indent="0">
              <a:buNone/>
              <a:defRPr sz="2800"/>
            </a:lvl2pPr>
            <a:lvl3pPr marL="914213" indent="0">
              <a:buNone/>
              <a:defRPr sz="2400"/>
            </a:lvl3pPr>
            <a:lvl4pPr marL="1371318" indent="0">
              <a:buNone/>
              <a:defRPr sz="2000"/>
            </a:lvl4pPr>
            <a:lvl5pPr marL="1828425" indent="0">
              <a:buNone/>
              <a:defRPr sz="2000"/>
            </a:lvl5pPr>
            <a:lvl6pPr marL="2285531" indent="0">
              <a:buNone/>
              <a:defRPr sz="2000"/>
            </a:lvl6pPr>
            <a:lvl7pPr marL="2742637" indent="0">
              <a:buNone/>
              <a:defRPr sz="2000"/>
            </a:lvl7pPr>
            <a:lvl8pPr marL="3199743" indent="0">
              <a:buNone/>
              <a:defRPr sz="2000"/>
            </a:lvl8pPr>
            <a:lvl9pPr marL="3656850" indent="0">
              <a:buNone/>
              <a:defRPr sz="2000"/>
            </a:lvl9pPr>
          </a:lstStyle>
          <a:p>
            <a:endParaRPr lang="ru-RU"/>
          </a:p>
        </p:txBody>
      </p:sp>
      <p:sp>
        <p:nvSpPr>
          <p:cNvPr id="4" name="Текст 3"/>
          <p:cNvSpPr>
            <a:spLocks noGrp="1"/>
          </p:cNvSpPr>
          <p:nvPr>
            <p:ph type="body" sz="half" idx="2"/>
          </p:nvPr>
        </p:nvSpPr>
        <p:spPr>
          <a:xfrm>
            <a:off x="1792291" y="4025507"/>
            <a:ext cx="5486400" cy="603646"/>
          </a:xfrm>
        </p:spPr>
        <p:txBody>
          <a:bodyPr/>
          <a:lstStyle>
            <a:lvl1pPr marL="0" indent="0">
              <a:buNone/>
              <a:defRPr sz="1400"/>
            </a:lvl1pPr>
            <a:lvl2pPr marL="457105" indent="0">
              <a:buNone/>
              <a:defRPr sz="1200"/>
            </a:lvl2pPr>
            <a:lvl3pPr marL="914213" indent="0">
              <a:buNone/>
              <a:defRPr sz="1000"/>
            </a:lvl3pPr>
            <a:lvl4pPr marL="1371318" indent="0">
              <a:buNone/>
              <a:defRPr sz="900"/>
            </a:lvl4pPr>
            <a:lvl5pPr marL="1828425" indent="0">
              <a:buNone/>
              <a:defRPr sz="900"/>
            </a:lvl5pPr>
            <a:lvl6pPr marL="2285531" indent="0">
              <a:buNone/>
              <a:defRPr sz="900"/>
            </a:lvl6pPr>
            <a:lvl7pPr marL="2742637" indent="0">
              <a:buNone/>
              <a:defRPr sz="900"/>
            </a:lvl7pPr>
            <a:lvl8pPr marL="3199743" indent="0">
              <a:buNone/>
              <a:defRPr sz="900"/>
            </a:lvl8pPr>
            <a:lvl9pPr marL="365685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r>
              <a:rPr lang="ru-RU" smtClean="0">
                <a:solidFill>
                  <a:prstClr val="black">
                    <a:lumMod val="65000"/>
                    <a:lumOff val="35000"/>
                  </a:prstClr>
                </a:solidFill>
              </a:rPr>
              <a:t>24.06.2015</a:t>
            </a:r>
            <a:endParaRPr lang="en-US">
              <a:solidFill>
                <a:prstClr val="black">
                  <a:lumMod val="65000"/>
                  <a:lumOff val="35000"/>
                </a:prstClr>
              </a:solidFill>
            </a:endParaRPr>
          </a:p>
        </p:txBody>
      </p:sp>
      <p:sp>
        <p:nvSpPr>
          <p:cNvPr id="6" name="Нижний колонтитул 5"/>
          <p:cNvSpPr>
            <a:spLocks noGrp="1"/>
          </p:cNvSpPr>
          <p:nvPr>
            <p:ph type="ftr" sz="quarter" idx="11"/>
          </p:nvPr>
        </p:nvSpPr>
        <p:spPr/>
        <p:txBody>
          <a:bodyPr/>
          <a:lstStyle/>
          <a:p>
            <a:pPr>
              <a:defRPr/>
            </a:pPr>
            <a:endParaRPr lang="ru-RU">
              <a:solidFill>
                <a:prstClr val="black">
                  <a:lumMod val="65000"/>
                  <a:lumOff val="35000"/>
                </a:prstClr>
              </a:solidFill>
            </a:endParaRPr>
          </a:p>
        </p:txBody>
      </p:sp>
      <p:sp>
        <p:nvSpPr>
          <p:cNvPr id="7" name="Номер слайда 6"/>
          <p:cNvSpPr>
            <a:spLocks noGrp="1"/>
          </p:cNvSpPr>
          <p:nvPr>
            <p:ph type="sldNum" sz="quarter" idx="12"/>
          </p:nvPr>
        </p:nvSpPr>
        <p:spPr/>
        <p:txBody>
          <a:bodyPr/>
          <a:lstStyle/>
          <a:p>
            <a:pPr>
              <a:defRPr/>
            </a:pPr>
            <a:fld id="{E014D0E3-7A94-4BAE-8015-6E6D7248A7B8}"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377895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r>
              <a:rPr lang="ru-RU" smtClean="0">
                <a:solidFill>
                  <a:prstClr val="black">
                    <a:lumMod val="65000"/>
                    <a:lumOff val="35000"/>
                  </a:prstClr>
                </a:solidFill>
              </a:rPr>
              <a:t>24.06.2015</a:t>
            </a:r>
            <a:endParaRPr lang="en-US">
              <a:solidFill>
                <a:prstClr val="black">
                  <a:lumMod val="65000"/>
                  <a:lumOff val="35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lumMod val="65000"/>
                  <a:lumOff val="35000"/>
                </a:prstClr>
              </a:solidFill>
            </a:endParaRPr>
          </a:p>
        </p:txBody>
      </p:sp>
      <p:sp>
        <p:nvSpPr>
          <p:cNvPr id="6" name="Номер слайда 5"/>
          <p:cNvSpPr>
            <a:spLocks noGrp="1"/>
          </p:cNvSpPr>
          <p:nvPr>
            <p:ph type="sldNum" sz="quarter" idx="12"/>
          </p:nvPr>
        </p:nvSpPr>
        <p:spPr/>
        <p:txBody>
          <a:bodyPr/>
          <a:lstStyle/>
          <a:p>
            <a:pPr>
              <a:defRPr/>
            </a:pPr>
            <a:fld id="{B42E60B4-EFCF-49EC-BC22-5DA2E11CD11E}"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471679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3" y="171450"/>
            <a:ext cx="2057400" cy="36576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3" y="171450"/>
            <a:ext cx="6019800" cy="36576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r>
              <a:rPr lang="ru-RU" smtClean="0">
                <a:solidFill>
                  <a:prstClr val="black">
                    <a:lumMod val="65000"/>
                    <a:lumOff val="35000"/>
                  </a:prstClr>
                </a:solidFill>
              </a:rPr>
              <a:t>24.06.2015</a:t>
            </a:r>
            <a:endParaRPr lang="en-US">
              <a:solidFill>
                <a:prstClr val="black">
                  <a:lumMod val="65000"/>
                  <a:lumOff val="35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lumMod val="65000"/>
                  <a:lumOff val="35000"/>
                </a:prstClr>
              </a:solidFill>
            </a:endParaRPr>
          </a:p>
        </p:txBody>
      </p:sp>
      <p:sp>
        <p:nvSpPr>
          <p:cNvPr id="6" name="Номер слайда 5"/>
          <p:cNvSpPr>
            <a:spLocks noGrp="1"/>
          </p:cNvSpPr>
          <p:nvPr>
            <p:ph type="sldNum" sz="quarter" idx="12"/>
          </p:nvPr>
        </p:nvSpPr>
        <p:spPr/>
        <p:txBody>
          <a:bodyPr/>
          <a:lstStyle/>
          <a:p>
            <a:pPr>
              <a:defRPr/>
            </a:pPr>
            <a:fld id="{30ACF32B-B2A0-460C-8F41-F8CE9E3A7D9B}"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301761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1" y="1597824"/>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1" y="2914653"/>
            <a:ext cx="6400800" cy="1314450"/>
          </a:xfrm>
        </p:spPr>
        <p:txBody>
          <a:bodyPr/>
          <a:lstStyle>
            <a:lvl1pPr marL="0" indent="0" algn="ctr">
              <a:buNone/>
              <a:defRPr>
                <a:solidFill>
                  <a:schemeClr val="tx1">
                    <a:tint val="75000"/>
                  </a:schemeClr>
                </a:solidFill>
              </a:defRPr>
            </a:lvl1pPr>
            <a:lvl2pPr marL="457105" indent="0" algn="ctr">
              <a:buNone/>
              <a:defRPr>
                <a:solidFill>
                  <a:schemeClr val="tx1">
                    <a:tint val="75000"/>
                  </a:schemeClr>
                </a:solidFill>
              </a:defRPr>
            </a:lvl2pPr>
            <a:lvl3pPr marL="914213" indent="0" algn="ctr">
              <a:buNone/>
              <a:defRPr>
                <a:solidFill>
                  <a:schemeClr val="tx1">
                    <a:tint val="75000"/>
                  </a:schemeClr>
                </a:solidFill>
              </a:defRPr>
            </a:lvl3pPr>
            <a:lvl4pPr marL="1371318" indent="0" algn="ctr">
              <a:buNone/>
              <a:defRPr>
                <a:solidFill>
                  <a:schemeClr val="tx1">
                    <a:tint val="75000"/>
                  </a:schemeClr>
                </a:solidFill>
              </a:defRPr>
            </a:lvl4pPr>
            <a:lvl5pPr marL="1828425" indent="0" algn="ctr">
              <a:buNone/>
              <a:defRPr>
                <a:solidFill>
                  <a:schemeClr val="tx1">
                    <a:tint val="75000"/>
                  </a:schemeClr>
                </a:solidFill>
              </a:defRPr>
            </a:lvl5pPr>
            <a:lvl6pPr marL="2285531" indent="0" algn="ctr">
              <a:buNone/>
              <a:defRPr>
                <a:solidFill>
                  <a:schemeClr val="tx1">
                    <a:tint val="75000"/>
                  </a:schemeClr>
                </a:solidFill>
              </a:defRPr>
            </a:lvl6pPr>
            <a:lvl7pPr marL="2742637" indent="0" algn="ctr">
              <a:buNone/>
              <a:defRPr>
                <a:solidFill>
                  <a:schemeClr val="tx1">
                    <a:tint val="75000"/>
                  </a:schemeClr>
                </a:solidFill>
              </a:defRPr>
            </a:lvl7pPr>
            <a:lvl8pPr marL="3199743" indent="0" algn="ctr">
              <a:buNone/>
              <a:defRPr>
                <a:solidFill>
                  <a:schemeClr val="tx1">
                    <a:tint val="75000"/>
                  </a:schemeClr>
                </a:solidFill>
              </a:defRPr>
            </a:lvl8pPr>
            <a:lvl9pPr marL="365685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a:defRPr/>
            </a:pPr>
            <a:r>
              <a:rPr lang="ru-RU" smtClean="0">
                <a:solidFill>
                  <a:prstClr val="black">
                    <a:lumMod val="65000"/>
                    <a:lumOff val="35000"/>
                  </a:prstClr>
                </a:solidFill>
              </a:rPr>
              <a:t>24.06.2015</a:t>
            </a:r>
            <a:endParaRPr lang="en-US">
              <a:solidFill>
                <a:prstClr val="black">
                  <a:lumMod val="65000"/>
                  <a:lumOff val="35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lumMod val="65000"/>
                  <a:lumOff val="35000"/>
                </a:prstClr>
              </a:solidFill>
            </a:endParaRPr>
          </a:p>
        </p:txBody>
      </p:sp>
      <p:sp>
        <p:nvSpPr>
          <p:cNvPr id="6" name="Номер слайда 5"/>
          <p:cNvSpPr>
            <a:spLocks noGrp="1"/>
          </p:cNvSpPr>
          <p:nvPr>
            <p:ph type="sldNum" sz="quarter" idx="12"/>
          </p:nvPr>
        </p:nvSpPr>
        <p:spPr/>
        <p:txBody>
          <a:bodyPr/>
          <a:lstStyle/>
          <a:p>
            <a:pPr>
              <a:defRPr/>
            </a:pPr>
            <a:fld id="{FF776F12-235F-46CD-AEFF-50C46F1B366F}"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550302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r>
              <a:rPr lang="ru-RU" smtClean="0">
                <a:solidFill>
                  <a:prstClr val="black">
                    <a:lumMod val="65000"/>
                    <a:lumOff val="35000"/>
                  </a:prstClr>
                </a:solidFill>
              </a:rPr>
              <a:t>24.06.2015</a:t>
            </a:r>
            <a:endParaRPr lang="en-US">
              <a:solidFill>
                <a:prstClr val="black">
                  <a:lumMod val="65000"/>
                  <a:lumOff val="35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lumMod val="65000"/>
                  <a:lumOff val="35000"/>
                </a:prstClr>
              </a:solidFill>
            </a:endParaRPr>
          </a:p>
        </p:txBody>
      </p:sp>
      <p:sp>
        <p:nvSpPr>
          <p:cNvPr id="6" name="Номер слайда 5"/>
          <p:cNvSpPr>
            <a:spLocks noGrp="1"/>
          </p:cNvSpPr>
          <p:nvPr>
            <p:ph type="sldNum" sz="quarter" idx="12"/>
          </p:nvPr>
        </p:nvSpPr>
        <p:spPr/>
        <p:txBody>
          <a:bodyPr/>
          <a:lstStyle/>
          <a:p>
            <a:pPr>
              <a:defRPr/>
            </a:pPr>
            <a:fld id="{00AE9CFC-8577-4BA7-B504-E4E418BFBC2D}"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86704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6" y="3305181"/>
            <a:ext cx="7772400" cy="1021557"/>
          </a:xfrm>
        </p:spPr>
        <p:txBody>
          <a:bodyPr anchor="t"/>
          <a:lstStyle>
            <a:lvl1pPr algn="l">
              <a:defRPr sz="3900" b="1" cap="all"/>
            </a:lvl1pPr>
          </a:lstStyle>
          <a:p>
            <a:r>
              <a:rPr lang="ru-RU" smtClean="0"/>
              <a:t>Образец заголовка</a:t>
            </a:r>
            <a:endParaRPr lang="ru-RU"/>
          </a:p>
        </p:txBody>
      </p:sp>
      <p:sp>
        <p:nvSpPr>
          <p:cNvPr id="3" name="Текст 2"/>
          <p:cNvSpPr>
            <a:spLocks noGrp="1"/>
          </p:cNvSpPr>
          <p:nvPr>
            <p:ph type="body" idx="1"/>
          </p:nvPr>
        </p:nvSpPr>
        <p:spPr>
          <a:xfrm>
            <a:off x="722316" y="2180035"/>
            <a:ext cx="7772400" cy="1125140"/>
          </a:xfrm>
        </p:spPr>
        <p:txBody>
          <a:bodyPr anchor="b"/>
          <a:lstStyle>
            <a:lvl1pPr marL="0" indent="0">
              <a:buNone/>
              <a:defRPr sz="2000">
                <a:solidFill>
                  <a:schemeClr val="tx1">
                    <a:tint val="75000"/>
                  </a:schemeClr>
                </a:solidFill>
              </a:defRPr>
            </a:lvl1pPr>
            <a:lvl2pPr marL="457105" indent="0">
              <a:buNone/>
              <a:defRPr sz="1800">
                <a:solidFill>
                  <a:schemeClr val="tx1">
                    <a:tint val="75000"/>
                  </a:schemeClr>
                </a:solidFill>
              </a:defRPr>
            </a:lvl2pPr>
            <a:lvl3pPr marL="914213" indent="0">
              <a:buNone/>
              <a:defRPr sz="1600">
                <a:solidFill>
                  <a:schemeClr val="tx1">
                    <a:tint val="75000"/>
                  </a:schemeClr>
                </a:solidFill>
              </a:defRPr>
            </a:lvl3pPr>
            <a:lvl4pPr marL="1371318" indent="0">
              <a:buNone/>
              <a:defRPr sz="1400">
                <a:solidFill>
                  <a:schemeClr val="tx1">
                    <a:tint val="75000"/>
                  </a:schemeClr>
                </a:solidFill>
              </a:defRPr>
            </a:lvl4pPr>
            <a:lvl5pPr marL="1828425" indent="0">
              <a:buNone/>
              <a:defRPr sz="1400">
                <a:solidFill>
                  <a:schemeClr val="tx1">
                    <a:tint val="75000"/>
                  </a:schemeClr>
                </a:solidFill>
              </a:defRPr>
            </a:lvl5pPr>
            <a:lvl6pPr marL="2285531" indent="0">
              <a:buNone/>
              <a:defRPr sz="1400">
                <a:solidFill>
                  <a:schemeClr val="tx1">
                    <a:tint val="75000"/>
                  </a:schemeClr>
                </a:solidFill>
              </a:defRPr>
            </a:lvl6pPr>
            <a:lvl7pPr marL="2742637" indent="0">
              <a:buNone/>
              <a:defRPr sz="1400">
                <a:solidFill>
                  <a:schemeClr val="tx1">
                    <a:tint val="75000"/>
                  </a:schemeClr>
                </a:solidFill>
              </a:defRPr>
            </a:lvl7pPr>
            <a:lvl8pPr marL="3199743" indent="0">
              <a:buNone/>
              <a:defRPr sz="1400">
                <a:solidFill>
                  <a:schemeClr val="tx1">
                    <a:tint val="75000"/>
                  </a:schemeClr>
                </a:solidFill>
              </a:defRPr>
            </a:lvl8pPr>
            <a:lvl9pPr marL="365685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a:defRPr/>
            </a:pPr>
            <a:r>
              <a:rPr lang="ru-RU" smtClean="0">
                <a:solidFill>
                  <a:prstClr val="black">
                    <a:lumMod val="65000"/>
                    <a:lumOff val="35000"/>
                  </a:prstClr>
                </a:solidFill>
              </a:rPr>
              <a:t>24.06.2015</a:t>
            </a:r>
            <a:endParaRPr lang="en-US">
              <a:solidFill>
                <a:prstClr val="black">
                  <a:lumMod val="65000"/>
                  <a:lumOff val="35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lumMod val="65000"/>
                  <a:lumOff val="35000"/>
                </a:prstClr>
              </a:solidFill>
            </a:endParaRPr>
          </a:p>
        </p:txBody>
      </p:sp>
      <p:sp>
        <p:nvSpPr>
          <p:cNvPr id="6" name="Номер слайда 5"/>
          <p:cNvSpPr>
            <a:spLocks noGrp="1"/>
          </p:cNvSpPr>
          <p:nvPr>
            <p:ph type="sldNum" sz="quarter" idx="12"/>
          </p:nvPr>
        </p:nvSpPr>
        <p:spPr/>
        <p:txBody>
          <a:bodyPr/>
          <a:lstStyle/>
          <a:p>
            <a:pPr>
              <a:defRPr/>
            </a:pPr>
            <a:fld id="{9398351F-9974-47CD-8367-21D21413BF9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133855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3" y="1000126"/>
            <a:ext cx="4038600" cy="282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000126"/>
            <a:ext cx="4038600" cy="282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a:defRPr/>
            </a:pPr>
            <a:r>
              <a:rPr lang="ru-RU" smtClean="0">
                <a:solidFill>
                  <a:prstClr val="black">
                    <a:lumMod val="65000"/>
                    <a:lumOff val="35000"/>
                  </a:prstClr>
                </a:solidFill>
              </a:rPr>
              <a:t>24.06.2015</a:t>
            </a:r>
            <a:endParaRPr lang="en-US">
              <a:solidFill>
                <a:prstClr val="black">
                  <a:lumMod val="65000"/>
                  <a:lumOff val="35000"/>
                </a:prstClr>
              </a:solidFill>
            </a:endParaRPr>
          </a:p>
        </p:txBody>
      </p:sp>
      <p:sp>
        <p:nvSpPr>
          <p:cNvPr id="6" name="Нижний колонтитул 5"/>
          <p:cNvSpPr>
            <a:spLocks noGrp="1"/>
          </p:cNvSpPr>
          <p:nvPr>
            <p:ph type="ftr" sz="quarter" idx="11"/>
          </p:nvPr>
        </p:nvSpPr>
        <p:spPr/>
        <p:txBody>
          <a:bodyPr/>
          <a:lstStyle/>
          <a:p>
            <a:pPr>
              <a:defRPr/>
            </a:pPr>
            <a:endParaRPr lang="ru-RU">
              <a:solidFill>
                <a:prstClr val="black">
                  <a:lumMod val="65000"/>
                  <a:lumOff val="35000"/>
                </a:prstClr>
              </a:solidFill>
            </a:endParaRPr>
          </a:p>
        </p:txBody>
      </p:sp>
      <p:sp>
        <p:nvSpPr>
          <p:cNvPr id="7" name="Номер слайда 6"/>
          <p:cNvSpPr>
            <a:spLocks noGrp="1"/>
          </p:cNvSpPr>
          <p:nvPr>
            <p:ph type="sldNum" sz="quarter" idx="12"/>
          </p:nvPr>
        </p:nvSpPr>
        <p:spPr/>
        <p:txBody>
          <a:bodyPr/>
          <a:lstStyle/>
          <a:p>
            <a:pPr>
              <a:defRPr/>
            </a:pPr>
            <a:fld id="{E930F31F-193E-4EED-8061-0B1F04F5D07A}"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7144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41481"/>
            <a:ext cx="8229600" cy="432048"/>
          </a:xfrm>
          <a:prstGeom prst="rect">
            <a:avLst/>
          </a:prstGeom>
        </p:spPr>
        <p:txBody>
          <a:bodyPr/>
          <a:lstStyle>
            <a:lvl1pPr>
              <a:defRPr sz="4000">
                <a:latin typeface="Times New Roman" panose="02020603050405020304" pitchFamily="18" charset="0"/>
                <a:cs typeface="Times New Roman" panose="02020603050405020304" pitchFamily="18" charset="0"/>
              </a:defRPr>
            </a:lvl1pPr>
          </a:lstStyle>
          <a:p>
            <a:r>
              <a:rPr lang="ru-RU" dirty="0" smtClean="0"/>
              <a:t>Образец заголовка</a:t>
            </a:r>
            <a:endParaRPr lang="ru-RU" dirty="0"/>
          </a:p>
        </p:txBody>
      </p:sp>
      <p:sp>
        <p:nvSpPr>
          <p:cNvPr id="3" name="Содержимое 2"/>
          <p:cNvSpPr>
            <a:spLocks noGrp="1"/>
          </p:cNvSpPr>
          <p:nvPr>
            <p:ph idx="1"/>
          </p:nvPr>
        </p:nvSpPr>
        <p:spPr>
          <a:xfrm>
            <a:off x="457200" y="735546"/>
            <a:ext cx="8455968" cy="39424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4840002"/>
            <a:ext cx="1018456" cy="201106"/>
          </a:xfrm>
        </p:spPr>
        <p:txBody>
          <a:bodyPr/>
          <a:lstStyle>
            <a:lvl1pPr>
              <a:defRPr/>
            </a:lvl1pPr>
          </a:lstStyle>
          <a:p>
            <a:pPr>
              <a:defRPr/>
            </a:pPr>
            <a:fld id="{9A375D3D-DEDE-4F30-9E30-DDC2A981D747}" type="datetime1">
              <a:rPr lang="ru-RU" smtClean="0"/>
              <a:t>12.07.2019</a:t>
            </a:fld>
            <a:endParaRPr lang="ru-RU"/>
          </a:p>
        </p:txBody>
      </p:sp>
      <p:sp>
        <p:nvSpPr>
          <p:cNvPr id="5" name="Нижний колонтитул 4"/>
          <p:cNvSpPr>
            <a:spLocks noGrp="1"/>
          </p:cNvSpPr>
          <p:nvPr>
            <p:ph type="ftr" sz="quarter" idx="11"/>
          </p:nvPr>
        </p:nvSpPr>
        <p:spPr>
          <a:xfrm>
            <a:off x="3124200" y="4840002"/>
            <a:ext cx="2895600" cy="201106"/>
          </a:xfrm>
        </p:spPr>
        <p:txBody>
          <a:bodyPr/>
          <a:lstStyle>
            <a:lvl1pPr>
              <a:defRPr/>
            </a:lvl1pPr>
          </a:lstStyle>
          <a:p>
            <a:pPr>
              <a:defRPr/>
            </a:pPr>
            <a:r>
              <a:rPr lang="ru-RU" dirty="0" smtClean="0"/>
              <a:t>Совещание Губернатора с Главами</a:t>
            </a:r>
            <a:endParaRPr lang="ru-RU" dirty="0"/>
          </a:p>
        </p:txBody>
      </p:sp>
      <p:sp>
        <p:nvSpPr>
          <p:cNvPr id="6" name="Номер слайда 5"/>
          <p:cNvSpPr>
            <a:spLocks noGrp="1"/>
          </p:cNvSpPr>
          <p:nvPr>
            <p:ph type="sldNum" sz="quarter" idx="12"/>
          </p:nvPr>
        </p:nvSpPr>
        <p:spPr>
          <a:xfrm>
            <a:off x="7956376" y="4840002"/>
            <a:ext cx="956792" cy="198592"/>
          </a:xfrm>
        </p:spPr>
        <p:txBody>
          <a:bodyPr/>
          <a:lstStyle>
            <a:lvl1pPr>
              <a:defRPr/>
            </a:lvl1pPr>
          </a:lstStyle>
          <a:p>
            <a:pPr>
              <a:defRPr/>
            </a:pPr>
            <a:fld id="{49C56A82-E3D6-477D-9131-DAAAB66F7C3C}" type="slidenum">
              <a:rPr lang="ru-RU"/>
              <a:pPr>
                <a:defRPr/>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229600" cy="85725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3" y="1151336"/>
            <a:ext cx="4040188" cy="479822"/>
          </a:xfrm>
        </p:spPr>
        <p:txBody>
          <a:bodyPr anchor="b"/>
          <a:lstStyle>
            <a:lvl1pPr marL="0" indent="0">
              <a:buNone/>
              <a:defRPr sz="2400" b="1"/>
            </a:lvl1pPr>
            <a:lvl2pPr marL="457105" indent="0">
              <a:buNone/>
              <a:defRPr sz="2000" b="1"/>
            </a:lvl2pPr>
            <a:lvl3pPr marL="914213" indent="0">
              <a:buNone/>
              <a:defRPr sz="1800" b="1"/>
            </a:lvl3pPr>
            <a:lvl4pPr marL="1371318" indent="0">
              <a:buNone/>
              <a:defRPr sz="1600" b="1"/>
            </a:lvl4pPr>
            <a:lvl5pPr marL="1828425" indent="0">
              <a:buNone/>
              <a:defRPr sz="1600" b="1"/>
            </a:lvl5pPr>
            <a:lvl6pPr marL="2285531" indent="0">
              <a:buNone/>
              <a:defRPr sz="1600" b="1"/>
            </a:lvl6pPr>
            <a:lvl7pPr marL="2742637" indent="0">
              <a:buNone/>
              <a:defRPr sz="1600" b="1"/>
            </a:lvl7pPr>
            <a:lvl8pPr marL="3199743" indent="0">
              <a:buNone/>
              <a:defRPr sz="1600" b="1"/>
            </a:lvl8pPr>
            <a:lvl9pPr marL="365685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3"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33" y="1151336"/>
            <a:ext cx="4041775" cy="479822"/>
          </a:xfrm>
        </p:spPr>
        <p:txBody>
          <a:bodyPr anchor="b"/>
          <a:lstStyle>
            <a:lvl1pPr marL="0" indent="0">
              <a:buNone/>
              <a:defRPr sz="2400" b="1"/>
            </a:lvl1pPr>
            <a:lvl2pPr marL="457105" indent="0">
              <a:buNone/>
              <a:defRPr sz="2000" b="1"/>
            </a:lvl2pPr>
            <a:lvl3pPr marL="914213" indent="0">
              <a:buNone/>
              <a:defRPr sz="1800" b="1"/>
            </a:lvl3pPr>
            <a:lvl4pPr marL="1371318" indent="0">
              <a:buNone/>
              <a:defRPr sz="1600" b="1"/>
            </a:lvl4pPr>
            <a:lvl5pPr marL="1828425" indent="0">
              <a:buNone/>
              <a:defRPr sz="1600" b="1"/>
            </a:lvl5pPr>
            <a:lvl6pPr marL="2285531" indent="0">
              <a:buNone/>
              <a:defRPr sz="1600" b="1"/>
            </a:lvl6pPr>
            <a:lvl7pPr marL="2742637" indent="0">
              <a:buNone/>
              <a:defRPr sz="1600" b="1"/>
            </a:lvl7pPr>
            <a:lvl8pPr marL="3199743" indent="0">
              <a:buNone/>
              <a:defRPr sz="1600" b="1"/>
            </a:lvl8pPr>
            <a:lvl9pPr marL="365685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a:defRPr/>
            </a:pPr>
            <a:r>
              <a:rPr lang="ru-RU" smtClean="0">
                <a:solidFill>
                  <a:prstClr val="black">
                    <a:lumMod val="65000"/>
                    <a:lumOff val="35000"/>
                  </a:prstClr>
                </a:solidFill>
              </a:rPr>
              <a:t>24.06.2015</a:t>
            </a:r>
            <a:endParaRPr lang="en-US">
              <a:solidFill>
                <a:prstClr val="black">
                  <a:lumMod val="65000"/>
                  <a:lumOff val="35000"/>
                </a:prstClr>
              </a:solidFill>
            </a:endParaRPr>
          </a:p>
        </p:txBody>
      </p:sp>
      <p:sp>
        <p:nvSpPr>
          <p:cNvPr id="8" name="Нижний колонтитул 7"/>
          <p:cNvSpPr>
            <a:spLocks noGrp="1"/>
          </p:cNvSpPr>
          <p:nvPr>
            <p:ph type="ftr" sz="quarter" idx="11"/>
          </p:nvPr>
        </p:nvSpPr>
        <p:spPr/>
        <p:txBody>
          <a:bodyPr/>
          <a:lstStyle/>
          <a:p>
            <a:pPr>
              <a:defRPr/>
            </a:pPr>
            <a:endParaRPr lang="ru-RU">
              <a:solidFill>
                <a:prstClr val="black">
                  <a:lumMod val="65000"/>
                  <a:lumOff val="35000"/>
                </a:prstClr>
              </a:solidFill>
            </a:endParaRPr>
          </a:p>
        </p:txBody>
      </p:sp>
      <p:sp>
        <p:nvSpPr>
          <p:cNvPr id="9" name="Номер слайда 8"/>
          <p:cNvSpPr>
            <a:spLocks noGrp="1"/>
          </p:cNvSpPr>
          <p:nvPr>
            <p:ph type="sldNum" sz="quarter" idx="12"/>
          </p:nvPr>
        </p:nvSpPr>
        <p:spPr/>
        <p:txBody>
          <a:bodyPr/>
          <a:lstStyle/>
          <a:p>
            <a:pPr>
              <a:defRPr/>
            </a:pPr>
            <a:fld id="{6456B548-0A9F-4D0B-B13E-62762334B45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837401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a:defRPr/>
            </a:pPr>
            <a:r>
              <a:rPr lang="ru-RU" smtClean="0">
                <a:solidFill>
                  <a:prstClr val="black">
                    <a:lumMod val="65000"/>
                    <a:lumOff val="35000"/>
                  </a:prstClr>
                </a:solidFill>
              </a:rPr>
              <a:t>24.06.2015</a:t>
            </a:r>
            <a:endParaRPr lang="en-US">
              <a:solidFill>
                <a:prstClr val="black">
                  <a:lumMod val="65000"/>
                  <a:lumOff val="35000"/>
                </a:prstClr>
              </a:solidFill>
            </a:endParaRPr>
          </a:p>
        </p:txBody>
      </p:sp>
      <p:sp>
        <p:nvSpPr>
          <p:cNvPr id="4" name="Нижний колонтитул 3"/>
          <p:cNvSpPr>
            <a:spLocks noGrp="1"/>
          </p:cNvSpPr>
          <p:nvPr>
            <p:ph type="ftr" sz="quarter" idx="11"/>
          </p:nvPr>
        </p:nvSpPr>
        <p:spPr/>
        <p:txBody>
          <a:bodyPr/>
          <a:lstStyle/>
          <a:p>
            <a:pPr>
              <a:defRPr/>
            </a:pPr>
            <a:endParaRPr lang="ru-RU">
              <a:solidFill>
                <a:prstClr val="black">
                  <a:lumMod val="65000"/>
                  <a:lumOff val="35000"/>
                </a:prstClr>
              </a:solidFill>
            </a:endParaRPr>
          </a:p>
        </p:txBody>
      </p:sp>
      <p:sp>
        <p:nvSpPr>
          <p:cNvPr id="5" name="Номер слайда 4"/>
          <p:cNvSpPr>
            <a:spLocks noGrp="1"/>
          </p:cNvSpPr>
          <p:nvPr>
            <p:ph type="sldNum" sz="quarter" idx="12"/>
          </p:nvPr>
        </p:nvSpPr>
        <p:spPr/>
        <p:txBody>
          <a:bodyPr/>
          <a:lstStyle/>
          <a:p>
            <a:pPr>
              <a:defRPr/>
            </a:pPr>
            <a:fld id="{C64D1AD5-FC56-4D83-B186-ABD2E5E886E6}"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377726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r>
              <a:rPr lang="ru-RU" smtClean="0">
                <a:solidFill>
                  <a:prstClr val="black">
                    <a:lumMod val="65000"/>
                    <a:lumOff val="35000"/>
                  </a:prstClr>
                </a:solidFill>
              </a:rPr>
              <a:t>24.06.2015</a:t>
            </a:r>
            <a:endParaRPr lang="en-US">
              <a:solidFill>
                <a:prstClr val="black">
                  <a:lumMod val="65000"/>
                  <a:lumOff val="35000"/>
                </a:prstClr>
              </a:solidFill>
            </a:endParaRPr>
          </a:p>
        </p:txBody>
      </p:sp>
      <p:sp>
        <p:nvSpPr>
          <p:cNvPr id="3" name="Нижний колонтитул 2"/>
          <p:cNvSpPr>
            <a:spLocks noGrp="1"/>
          </p:cNvSpPr>
          <p:nvPr>
            <p:ph type="ftr" sz="quarter" idx="11"/>
          </p:nvPr>
        </p:nvSpPr>
        <p:spPr/>
        <p:txBody>
          <a:bodyPr/>
          <a:lstStyle/>
          <a:p>
            <a:pPr>
              <a:defRPr/>
            </a:pPr>
            <a:endParaRPr lang="ru-RU">
              <a:solidFill>
                <a:prstClr val="black">
                  <a:lumMod val="65000"/>
                  <a:lumOff val="35000"/>
                </a:prstClr>
              </a:solidFill>
            </a:endParaRPr>
          </a:p>
        </p:txBody>
      </p:sp>
      <p:sp>
        <p:nvSpPr>
          <p:cNvPr id="4" name="Номер слайда 3"/>
          <p:cNvSpPr>
            <a:spLocks noGrp="1"/>
          </p:cNvSpPr>
          <p:nvPr>
            <p:ph type="sldNum" sz="quarter" idx="12"/>
          </p:nvPr>
        </p:nvSpPr>
        <p:spPr/>
        <p:txBody>
          <a:bodyPr/>
          <a:lstStyle/>
          <a:p>
            <a:pPr>
              <a:defRPr/>
            </a:pPr>
            <a:fld id="{2BE85848-42C4-455F-AB80-49DF1E7AAC89}"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352962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2" y="204788"/>
            <a:ext cx="3008313" cy="871538"/>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3"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2" y="1076330"/>
            <a:ext cx="3008313" cy="3518297"/>
          </a:xfrm>
        </p:spPr>
        <p:txBody>
          <a:bodyPr/>
          <a:lstStyle>
            <a:lvl1pPr marL="0" indent="0">
              <a:buNone/>
              <a:defRPr sz="1400"/>
            </a:lvl1pPr>
            <a:lvl2pPr marL="457105" indent="0">
              <a:buNone/>
              <a:defRPr sz="1200"/>
            </a:lvl2pPr>
            <a:lvl3pPr marL="914213" indent="0">
              <a:buNone/>
              <a:defRPr sz="1000"/>
            </a:lvl3pPr>
            <a:lvl4pPr marL="1371318" indent="0">
              <a:buNone/>
              <a:defRPr sz="900"/>
            </a:lvl4pPr>
            <a:lvl5pPr marL="1828425" indent="0">
              <a:buNone/>
              <a:defRPr sz="900"/>
            </a:lvl5pPr>
            <a:lvl6pPr marL="2285531" indent="0">
              <a:buNone/>
              <a:defRPr sz="900"/>
            </a:lvl6pPr>
            <a:lvl7pPr marL="2742637" indent="0">
              <a:buNone/>
              <a:defRPr sz="900"/>
            </a:lvl7pPr>
            <a:lvl8pPr marL="3199743" indent="0">
              <a:buNone/>
              <a:defRPr sz="900"/>
            </a:lvl8pPr>
            <a:lvl9pPr marL="365685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r>
              <a:rPr lang="ru-RU" smtClean="0">
                <a:solidFill>
                  <a:prstClr val="black">
                    <a:lumMod val="65000"/>
                    <a:lumOff val="35000"/>
                  </a:prstClr>
                </a:solidFill>
              </a:rPr>
              <a:t>24.06.2015</a:t>
            </a:r>
            <a:endParaRPr lang="en-US">
              <a:solidFill>
                <a:prstClr val="black">
                  <a:lumMod val="65000"/>
                  <a:lumOff val="35000"/>
                </a:prstClr>
              </a:solidFill>
            </a:endParaRPr>
          </a:p>
        </p:txBody>
      </p:sp>
      <p:sp>
        <p:nvSpPr>
          <p:cNvPr id="6" name="Нижний колонтитул 5"/>
          <p:cNvSpPr>
            <a:spLocks noGrp="1"/>
          </p:cNvSpPr>
          <p:nvPr>
            <p:ph type="ftr" sz="quarter" idx="11"/>
          </p:nvPr>
        </p:nvSpPr>
        <p:spPr/>
        <p:txBody>
          <a:bodyPr/>
          <a:lstStyle/>
          <a:p>
            <a:pPr>
              <a:defRPr/>
            </a:pPr>
            <a:endParaRPr lang="ru-RU">
              <a:solidFill>
                <a:prstClr val="black">
                  <a:lumMod val="65000"/>
                  <a:lumOff val="35000"/>
                </a:prstClr>
              </a:solidFill>
            </a:endParaRPr>
          </a:p>
        </p:txBody>
      </p:sp>
      <p:sp>
        <p:nvSpPr>
          <p:cNvPr id="7" name="Номер слайда 6"/>
          <p:cNvSpPr>
            <a:spLocks noGrp="1"/>
          </p:cNvSpPr>
          <p:nvPr>
            <p:ph type="sldNum" sz="quarter" idx="12"/>
          </p:nvPr>
        </p:nvSpPr>
        <p:spPr/>
        <p:txBody>
          <a:bodyPr/>
          <a:lstStyle/>
          <a:p>
            <a:pPr>
              <a:defRPr/>
            </a:pPr>
            <a:fld id="{19030DB1-51FD-4D36-9C91-0C4B5429726F}"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396445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91"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91" y="459581"/>
            <a:ext cx="5486400" cy="3086100"/>
          </a:xfrm>
        </p:spPr>
        <p:txBody>
          <a:bodyPr/>
          <a:lstStyle>
            <a:lvl1pPr marL="0" indent="0">
              <a:buNone/>
              <a:defRPr sz="3200"/>
            </a:lvl1pPr>
            <a:lvl2pPr marL="457105" indent="0">
              <a:buNone/>
              <a:defRPr sz="2800"/>
            </a:lvl2pPr>
            <a:lvl3pPr marL="914213" indent="0">
              <a:buNone/>
              <a:defRPr sz="2400"/>
            </a:lvl3pPr>
            <a:lvl4pPr marL="1371318" indent="0">
              <a:buNone/>
              <a:defRPr sz="2000"/>
            </a:lvl4pPr>
            <a:lvl5pPr marL="1828425" indent="0">
              <a:buNone/>
              <a:defRPr sz="2000"/>
            </a:lvl5pPr>
            <a:lvl6pPr marL="2285531" indent="0">
              <a:buNone/>
              <a:defRPr sz="2000"/>
            </a:lvl6pPr>
            <a:lvl7pPr marL="2742637" indent="0">
              <a:buNone/>
              <a:defRPr sz="2000"/>
            </a:lvl7pPr>
            <a:lvl8pPr marL="3199743" indent="0">
              <a:buNone/>
              <a:defRPr sz="2000"/>
            </a:lvl8pPr>
            <a:lvl9pPr marL="3656850" indent="0">
              <a:buNone/>
              <a:defRPr sz="2000"/>
            </a:lvl9pPr>
          </a:lstStyle>
          <a:p>
            <a:endParaRPr lang="ru-RU"/>
          </a:p>
        </p:txBody>
      </p:sp>
      <p:sp>
        <p:nvSpPr>
          <p:cNvPr id="4" name="Текст 3"/>
          <p:cNvSpPr>
            <a:spLocks noGrp="1"/>
          </p:cNvSpPr>
          <p:nvPr>
            <p:ph type="body" sz="half" idx="2"/>
          </p:nvPr>
        </p:nvSpPr>
        <p:spPr>
          <a:xfrm>
            <a:off x="1792291" y="4025507"/>
            <a:ext cx="5486400" cy="603646"/>
          </a:xfrm>
        </p:spPr>
        <p:txBody>
          <a:bodyPr/>
          <a:lstStyle>
            <a:lvl1pPr marL="0" indent="0">
              <a:buNone/>
              <a:defRPr sz="1400"/>
            </a:lvl1pPr>
            <a:lvl2pPr marL="457105" indent="0">
              <a:buNone/>
              <a:defRPr sz="1200"/>
            </a:lvl2pPr>
            <a:lvl3pPr marL="914213" indent="0">
              <a:buNone/>
              <a:defRPr sz="1000"/>
            </a:lvl3pPr>
            <a:lvl4pPr marL="1371318" indent="0">
              <a:buNone/>
              <a:defRPr sz="900"/>
            </a:lvl4pPr>
            <a:lvl5pPr marL="1828425" indent="0">
              <a:buNone/>
              <a:defRPr sz="900"/>
            </a:lvl5pPr>
            <a:lvl6pPr marL="2285531" indent="0">
              <a:buNone/>
              <a:defRPr sz="900"/>
            </a:lvl6pPr>
            <a:lvl7pPr marL="2742637" indent="0">
              <a:buNone/>
              <a:defRPr sz="900"/>
            </a:lvl7pPr>
            <a:lvl8pPr marL="3199743" indent="0">
              <a:buNone/>
              <a:defRPr sz="900"/>
            </a:lvl8pPr>
            <a:lvl9pPr marL="365685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r>
              <a:rPr lang="ru-RU" smtClean="0">
                <a:solidFill>
                  <a:prstClr val="black">
                    <a:lumMod val="65000"/>
                    <a:lumOff val="35000"/>
                  </a:prstClr>
                </a:solidFill>
              </a:rPr>
              <a:t>24.06.2015</a:t>
            </a:r>
            <a:endParaRPr lang="en-US">
              <a:solidFill>
                <a:prstClr val="black">
                  <a:lumMod val="65000"/>
                  <a:lumOff val="35000"/>
                </a:prstClr>
              </a:solidFill>
            </a:endParaRPr>
          </a:p>
        </p:txBody>
      </p:sp>
      <p:sp>
        <p:nvSpPr>
          <p:cNvPr id="6" name="Нижний колонтитул 5"/>
          <p:cNvSpPr>
            <a:spLocks noGrp="1"/>
          </p:cNvSpPr>
          <p:nvPr>
            <p:ph type="ftr" sz="quarter" idx="11"/>
          </p:nvPr>
        </p:nvSpPr>
        <p:spPr/>
        <p:txBody>
          <a:bodyPr/>
          <a:lstStyle/>
          <a:p>
            <a:pPr>
              <a:defRPr/>
            </a:pPr>
            <a:endParaRPr lang="ru-RU">
              <a:solidFill>
                <a:prstClr val="black">
                  <a:lumMod val="65000"/>
                  <a:lumOff val="35000"/>
                </a:prstClr>
              </a:solidFill>
            </a:endParaRPr>
          </a:p>
        </p:txBody>
      </p:sp>
      <p:sp>
        <p:nvSpPr>
          <p:cNvPr id="7" name="Номер слайда 6"/>
          <p:cNvSpPr>
            <a:spLocks noGrp="1"/>
          </p:cNvSpPr>
          <p:nvPr>
            <p:ph type="sldNum" sz="quarter" idx="12"/>
          </p:nvPr>
        </p:nvSpPr>
        <p:spPr/>
        <p:txBody>
          <a:bodyPr/>
          <a:lstStyle/>
          <a:p>
            <a:pPr>
              <a:defRPr/>
            </a:pPr>
            <a:fld id="{E014D0E3-7A94-4BAE-8015-6E6D7248A7B8}"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971622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r>
              <a:rPr lang="ru-RU" smtClean="0">
                <a:solidFill>
                  <a:prstClr val="black">
                    <a:lumMod val="65000"/>
                    <a:lumOff val="35000"/>
                  </a:prstClr>
                </a:solidFill>
              </a:rPr>
              <a:t>24.06.2015</a:t>
            </a:r>
            <a:endParaRPr lang="en-US">
              <a:solidFill>
                <a:prstClr val="black">
                  <a:lumMod val="65000"/>
                  <a:lumOff val="35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lumMod val="65000"/>
                  <a:lumOff val="35000"/>
                </a:prstClr>
              </a:solidFill>
            </a:endParaRPr>
          </a:p>
        </p:txBody>
      </p:sp>
      <p:sp>
        <p:nvSpPr>
          <p:cNvPr id="6" name="Номер слайда 5"/>
          <p:cNvSpPr>
            <a:spLocks noGrp="1"/>
          </p:cNvSpPr>
          <p:nvPr>
            <p:ph type="sldNum" sz="quarter" idx="12"/>
          </p:nvPr>
        </p:nvSpPr>
        <p:spPr/>
        <p:txBody>
          <a:bodyPr/>
          <a:lstStyle/>
          <a:p>
            <a:pPr>
              <a:defRPr/>
            </a:pPr>
            <a:fld id="{B42E60B4-EFCF-49EC-BC22-5DA2E11CD11E}"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928026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3" y="171450"/>
            <a:ext cx="2057400" cy="36576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3" y="171450"/>
            <a:ext cx="6019800" cy="36576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r>
              <a:rPr lang="ru-RU" smtClean="0">
                <a:solidFill>
                  <a:prstClr val="black">
                    <a:lumMod val="65000"/>
                    <a:lumOff val="35000"/>
                  </a:prstClr>
                </a:solidFill>
              </a:rPr>
              <a:t>24.06.2015</a:t>
            </a:r>
            <a:endParaRPr lang="en-US">
              <a:solidFill>
                <a:prstClr val="black">
                  <a:lumMod val="65000"/>
                  <a:lumOff val="35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lumMod val="65000"/>
                  <a:lumOff val="35000"/>
                </a:prstClr>
              </a:solidFill>
            </a:endParaRPr>
          </a:p>
        </p:txBody>
      </p:sp>
      <p:sp>
        <p:nvSpPr>
          <p:cNvPr id="6" name="Номер слайда 5"/>
          <p:cNvSpPr>
            <a:spLocks noGrp="1"/>
          </p:cNvSpPr>
          <p:nvPr>
            <p:ph type="sldNum" sz="quarter" idx="12"/>
          </p:nvPr>
        </p:nvSpPr>
        <p:spPr/>
        <p:txBody>
          <a:bodyPr/>
          <a:lstStyle/>
          <a:p>
            <a:pPr>
              <a:defRPr/>
            </a:pPr>
            <a:fld id="{30ACF32B-B2A0-460C-8F41-F8CE9E3A7D9B}"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882331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0BCF84-2708-4E62-9C3C-10453A301460}"/>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ru-RU"/>
          </a:p>
        </p:txBody>
      </p:sp>
      <p:sp>
        <p:nvSpPr>
          <p:cNvPr id="3" name="Subtitle 2">
            <a:extLst>
              <a:ext uri="{FF2B5EF4-FFF2-40B4-BE49-F238E27FC236}">
                <a16:creationId xmlns:a16="http://schemas.microsoft.com/office/drawing/2014/main" xmlns="" id="{C4AC1F0B-4DDB-4A5A-BC10-B2B301A32582}"/>
              </a:ext>
            </a:extLst>
          </p:cNvPr>
          <p:cNvSpPr>
            <a:spLocks noGrp="1"/>
          </p:cNvSpPr>
          <p:nvPr>
            <p:ph type="subTitle" idx="1"/>
          </p:nvPr>
        </p:nvSpPr>
        <p:spPr>
          <a:xfrm>
            <a:off x="1143000" y="2701528"/>
            <a:ext cx="6858000" cy="1241822"/>
          </a:xfrm>
        </p:spPr>
        <p:txBody>
          <a:bodyPr/>
          <a:lstStyle>
            <a:lvl1pPr marL="0" indent="0" algn="ctr">
              <a:buNone/>
              <a:defRPr sz="1800"/>
            </a:lvl1pPr>
            <a:lvl2pPr marL="342731" indent="0" algn="ctr">
              <a:buNone/>
              <a:defRPr sz="1500"/>
            </a:lvl2pPr>
            <a:lvl3pPr marL="685477" indent="0" algn="ctr">
              <a:buNone/>
              <a:defRPr sz="1400"/>
            </a:lvl3pPr>
            <a:lvl4pPr marL="1028216" indent="0" algn="ctr">
              <a:buNone/>
              <a:defRPr sz="1200"/>
            </a:lvl4pPr>
            <a:lvl5pPr marL="1370954" indent="0" algn="ctr">
              <a:buNone/>
              <a:defRPr sz="1200"/>
            </a:lvl5pPr>
            <a:lvl6pPr marL="1713701" indent="0" algn="ctr">
              <a:buNone/>
              <a:defRPr sz="1200"/>
            </a:lvl6pPr>
            <a:lvl7pPr marL="2056430" indent="0" algn="ctr">
              <a:buNone/>
              <a:defRPr sz="1200"/>
            </a:lvl7pPr>
            <a:lvl8pPr marL="2399160" indent="0" algn="ctr">
              <a:buNone/>
              <a:defRPr sz="1200"/>
            </a:lvl8pPr>
            <a:lvl9pPr marL="2741891" indent="0" algn="ctr">
              <a:buNone/>
              <a:defRPr sz="1200"/>
            </a:lvl9pPr>
          </a:lstStyle>
          <a:p>
            <a:r>
              <a:rPr lang="en-US"/>
              <a:t>Click to edit Master subtitle style</a:t>
            </a:r>
            <a:endParaRPr lang="ru-RU"/>
          </a:p>
        </p:txBody>
      </p:sp>
      <p:sp>
        <p:nvSpPr>
          <p:cNvPr id="4" name="Date Placeholder 3">
            <a:extLst>
              <a:ext uri="{FF2B5EF4-FFF2-40B4-BE49-F238E27FC236}">
                <a16:creationId xmlns:a16="http://schemas.microsoft.com/office/drawing/2014/main" xmlns="" id="{4623266C-4DF9-4E3D-A6D7-833334F8EB0B}"/>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xmlns="" id="{AC03C38E-DF0D-454A-B19A-27DC7B734565}"/>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xmlns="" id="{4C692B13-AB75-47A4-A549-43EBDBCBD4D1}"/>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520624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8F2769-289C-47A5-8E79-D7878C3145DA}"/>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xmlns="" id="{C2AC6741-8E83-451A-B595-48A45DD91E1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C7E40FB2-4917-4E7E-905B-80DFF30AF38E}"/>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xmlns="" id="{85763AC2-A3F6-4183-B347-5D101285EF25}"/>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xmlns="" id="{89674B4C-15B7-40A2-9196-3066DEA27441}"/>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645608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DF5DC5-1EBB-4BFE-A582-35722C80F921}"/>
              </a:ext>
            </a:extLst>
          </p:cNvPr>
          <p:cNvSpPr>
            <a:spLocks noGrp="1"/>
          </p:cNvSpPr>
          <p:nvPr>
            <p:ph type="title"/>
          </p:nvPr>
        </p:nvSpPr>
        <p:spPr>
          <a:xfrm>
            <a:off x="623887" y="1282307"/>
            <a:ext cx="7886700" cy="2139553"/>
          </a:xfrm>
        </p:spPr>
        <p:txBody>
          <a:bodyPr anchor="b"/>
          <a:lstStyle>
            <a:lvl1pPr>
              <a:defRPr sz="4500"/>
            </a:lvl1pPr>
          </a:lstStyle>
          <a:p>
            <a:r>
              <a:rPr lang="en-US"/>
              <a:t>Click to edit Master title style</a:t>
            </a:r>
            <a:endParaRPr lang="ru-RU"/>
          </a:p>
        </p:txBody>
      </p:sp>
      <p:sp>
        <p:nvSpPr>
          <p:cNvPr id="3" name="Text Placeholder 2">
            <a:extLst>
              <a:ext uri="{FF2B5EF4-FFF2-40B4-BE49-F238E27FC236}">
                <a16:creationId xmlns:a16="http://schemas.microsoft.com/office/drawing/2014/main" xmlns="" id="{5F908A8F-B855-4738-844F-52DEE58981F2}"/>
              </a:ext>
            </a:extLst>
          </p:cNvPr>
          <p:cNvSpPr>
            <a:spLocks noGrp="1"/>
          </p:cNvSpPr>
          <p:nvPr>
            <p:ph type="body" idx="1"/>
          </p:nvPr>
        </p:nvSpPr>
        <p:spPr>
          <a:xfrm>
            <a:off x="623887" y="3442099"/>
            <a:ext cx="7886700" cy="1125140"/>
          </a:xfrm>
        </p:spPr>
        <p:txBody>
          <a:bodyPr/>
          <a:lstStyle>
            <a:lvl1pPr marL="0" indent="0">
              <a:buNone/>
              <a:defRPr sz="1800">
                <a:solidFill>
                  <a:schemeClr val="tx1">
                    <a:tint val="75000"/>
                  </a:schemeClr>
                </a:solidFill>
              </a:defRPr>
            </a:lvl1pPr>
            <a:lvl2pPr marL="342731" indent="0">
              <a:buNone/>
              <a:defRPr sz="1500">
                <a:solidFill>
                  <a:schemeClr val="tx1">
                    <a:tint val="75000"/>
                  </a:schemeClr>
                </a:solidFill>
              </a:defRPr>
            </a:lvl2pPr>
            <a:lvl3pPr marL="685477" indent="0">
              <a:buNone/>
              <a:defRPr sz="1400">
                <a:solidFill>
                  <a:schemeClr val="tx1">
                    <a:tint val="75000"/>
                  </a:schemeClr>
                </a:solidFill>
              </a:defRPr>
            </a:lvl3pPr>
            <a:lvl4pPr marL="1028216" indent="0">
              <a:buNone/>
              <a:defRPr sz="1200">
                <a:solidFill>
                  <a:schemeClr val="tx1">
                    <a:tint val="75000"/>
                  </a:schemeClr>
                </a:solidFill>
              </a:defRPr>
            </a:lvl4pPr>
            <a:lvl5pPr marL="1370954" indent="0">
              <a:buNone/>
              <a:defRPr sz="1200">
                <a:solidFill>
                  <a:schemeClr val="tx1">
                    <a:tint val="75000"/>
                  </a:schemeClr>
                </a:solidFill>
              </a:defRPr>
            </a:lvl5pPr>
            <a:lvl6pPr marL="1713701" indent="0">
              <a:buNone/>
              <a:defRPr sz="1200">
                <a:solidFill>
                  <a:schemeClr val="tx1">
                    <a:tint val="75000"/>
                  </a:schemeClr>
                </a:solidFill>
              </a:defRPr>
            </a:lvl6pPr>
            <a:lvl7pPr marL="2056430" indent="0">
              <a:buNone/>
              <a:defRPr sz="1200">
                <a:solidFill>
                  <a:schemeClr val="tx1">
                    <a:tint val="75000"/>
                  </a:schemeClr>
                </a:solidFill>
              </a:defRPr>
            </a:lvl7pPr>
            <a:lvl8pPr marL="2399160" indent="0">
              <a:buNone/>
              <a:defRPr sz="1200">
                <a:solidFill>
                  <a:schemeClr val="tx1">
                    <a:tint val="75000"/>
                  </a:schemeClr>
                </a:solidFill>
              </a:defRPr>
            </a:lvl8pPr>
            <a:lvl9pPr marL="2741891"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8FF4B954-DA74-4DE0-834D-F43AFD4ED5A5}"/>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xmlns="" id="{523F28D6-44B7-4DFF-B0C2-722BCBDAFF46}"/>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xmlns="" id="{52B5824B-1DE6-4E82-AF52-6C701F90B8C6}"/>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90483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05979"/>
            <a:ext cx="7931224" cy="421556"/>
          </a:xfrm>
          <a:prstGeom prst="rect">
            <a:avLst/>
          </a:prstGeo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00151"/>
            <a:ext cx="4038600" cy="3394472"/>
          </a:xfrm>
        </p:spPr>
        <p:txBody>
          <a:bodyPr/>
          <a:lstStyle>
            <a:lvl1pPr>
              <a:defRPr sz="3111"/>
            </a:lvl1pPr>
            <a:lvl2pPr>
              <a:defRPr sz="2667"/>
            </a:lvl2pPr>
            <a:lvl3pPr>
              <a:defRPr sz="2222"/>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00151"/>
            <a:ext cx="4038600" cy="3394472"/>
          </a:xfrm>
        </p:spPr>
        <p:txBody>
          <a:bodyPr/>
          <a:lstStyle>
            <a:lvl1pPr>
              <a:defRPr sz="3111"/>
            </a:lvl1pPr>
            <a:lvl2pPr>
              <a:defRPr sz="2667"/>
            </a:lvl2pPr>
            <a:lvl3pPr>
              <a:defRPr sz="2222"/>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C1BAFB36-41ED-4DE7-B518-97E084D431E3}" type="datetime1">
              <a:rPr lang="ru-RU" smtClean="0"/>
              <a:t>12.07.2019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r>
              <a:rPr lang="ru-RU" smtClean="0"/>
              <a:t>Совещание Губернатора с Главами</a:t>
            </a:r>
            <a:endParaRPr lang="ru-RU"/>
          </a:p>
        </p:txBody>
      </p:sp>
      <p:sp>
        <p:nvSpPr>
          <p:cNvPr id="7" name="Номер слайда 5"/>
          <p:cNvSpPr>
            <a:spLocks noGrp="1"/>
          </p:cNvSpPr>
          <p:nvPr>
            <p:ph type="sldNum" sz="quarter" idx="12"/>
          </p:nvPr>
        </p:nvSpPr>
        <p:spPr/>
        <p:txBody>
          <a:bodyPr/>
          <a:lstStyle>
            <a:lvl1pPr>
              <a:defRPr/>
            </a:lvl1pPr>
          </a:lstStyle>
          <a:p>
            <a:pPr>
              <a:defRPr/>
            </a:pPr>
            <a:fld id="{D9C17ED1-6548-46D7-A792-EC1A3B22D88E}" type="slidenum">
              <a:rPr lang="ru-RU"/>
              <a:pPr>
                <a:defRPr/>
              </a:pPr>
              <a:t>‹#›</a:t>
            </a:fld>
            <a:endParaRPr 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B7ECAF-9A86-4275-AA38-F51AF1B10C1E}"/>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xmlns="" id="{37E357FA-952B-4637-92FD-A3440A5091C4}"/>
              </a:ext>
            </a:extLst>
          </p:cNvPr>
          <p:cNvSpPr>
            <a:spLocks noGrp="1"/>
          </p:cNvSpPr>
          <p:nvPr>
            <p:ph sz="half" idx="1"/>
          </p:nvPr>
        </p:nvSpPr>
        <p:spPr>
          <a:xfrm>
            <a:off x="628650" y="1369218"/>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a:extLst>
              <a:ext uri="{FF2B5EF4-FFF2-40B4-BE49-F238E27FC236}">
                <a16:creationId xmlns:a16="http://schemas.microsoft.com/office/drawing/2014/main" xmlns="" id="{A4095DF7-82AD-46FF-AFF8-91B937A67040}"/>
              </a:ext>
            </a:extLst>
          </p:cNvPr>
          <p:cNvSpPr>
            <a:spLocks noGrp="1"/>
          </p:cNvSpPr>
          <p:nvPr>
            <p:ph sz="half" idx="2"/>
          </p:nvPr>
        </p:nvSpPr>
        <p:spPr>
          <a:xfrm>
            <a:off x="4629150" y="1369218"/>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a:extLst>
              <a:ext uri="{FF2B5EF4-FFF2-40B4-BE49-F238E27FC236}">
                <a16:creationId xmlns:a16="http://schemas.microsoft.com/office/drawing/2014/main" xmlns="" id="{87E866D7-D07A-49B8-9F73-15D2EA5C929D}"/>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6" name="Footer Placeholder 5">
            <a:extLst>
              <a:ext uri="{FF2B5EF4-FFF2-40B4-BE49-F238E27FC236}">
                <a16:creationId xmlns:a16="http://schemas.microsoft.com/office/drawing/2014/main" xmlns="" id="{5B964FBB-E5EC-4B92-BC53-EE547F85353A}"/>
              </a:ext>
            </a:extLst>
          </p:cNvPr>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a:extLst>
              <a:ext uri="{FF2B5EF4-FFF2-40B4-BE49-F238E27FC236}">
                <a16:creationId xmlns:a16="http://schemas.microsoft.com/office/drawing/2014/main" xmlns="" id="{2B4C7600-D2D8-403E-B9A5-8379E5CA8243}"/>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7640766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0EF2AB-68FF-42D7-A1FA-12308986D6AD}"/>
              </a:ext>
            </a:extLst>
          </p:cNvPr>
          <p:cNvSpPr>
            <a:spLocks noGrp="1"/>
          </p:cNvSpPr>
          <p:nvPr>
            <p:ph type="title"/>
          </p:nvPr>
        </p:nvSpPr>
        <p:spPr>
          <a:xfrm>
            <a:off x="629841" y="273844"/>
            <a:ext cx="7886700" cy="994172"/>
          </a:xfrm>
        </p:spPr>
        <p:txBody>
          <a:bodyPr/>
          <a:lstStyle/>
          <a:p>
            <a:r>
              <a:rPr lang="en-US"/>
              <a:t>Click to edit Master title style</a:t>
            </a:r>
            <a:endParaRPr lang="ru-RU"/>
          </a:p>
        </p:txBody>
      </p:sp>
      <p:sp>
        <p:nvSpPr>
          <p:cNvPr id="3" name="Text Placeholder 2">
            <a:extLst>
              <a:ext uri="{FF2B5EF4-FFF2-40B4-BE49-F238E27FC236}">
                <a16:creationId xmlns:a16="http://schemas.microsoft.com/office/drawing/2014/main" xmlns="" id="{E8C37BE0-C370-4F1A-88EC-35C58A386860}"/>
              </a:ext>
            </a:extLst>
          </p:cNvPr>
          <p:cNvSpPr>
            <a:spLocks noGrp="1"/>
          </p:cNvSpPr>
          <p:nvPr>
            <p:ph type="body" idx="1"/>
          </p:nvPr>
        </p:nvSpPr>
        <p:spPr>
          <a:xfrm>
            <a:off x="629842" y="1260872"/>
            <a:ext cx="3868340" cy="617934"/>
          </a:xfrm>
        </p:spPr>
        <p:txBody>
          <a:bodyPr anchor="b"/>
          <a:lstStyle>
            <a:lvl1pPr marL="0" indent="0">
              <a:buNone/>
              <a:defRPr sz="1800" b="1"/>
            </a:lvl1pPr>
            <a:lvl2pPr marL="342731" indent="0">
              <a:buNone/>
              <a:defRPr sz="1500" b="1"/>
            </a:lvl2pPr>
            <a:lvl3pPr marL="685477" indent="0">
              <a:buNone/>
              <a:defRPr sz="1400" b="1"/>
            </a:lvl3pPr>
            <a:lvl4pPr marL="1028216" indent="0">
              <a:buNone/>
              <a:defRPr sz="1200" b="1"/>
            </a:lvl4pPr>
            <a:lvl5pPr marL="1370954" indent="0">
              <a:buNone/>
              <a:defRPr sz="1200" b="1"/>
            </a:lvl5pPr>
            <a:lvl6pPr marL="1713701" indent="0">
              <a:buNone/>
              <a:defRPr sz="1200" b="1"/>
            </a:lvl6pPr>
            <a:lvl7pPr marL="2056430" indent="0">
              <a:buNone/>
              <a:defRPr sz="1200" b="1"/>
            </a:lvl7pPr>
            <a:lvl8pPr marL="2399160" indent="0">
              <a:buNone/>
              <a:defRPr sz="1200" b="1"/>
            </a:lvl8pPr>
            <a:lvl9pPr marL="2741891"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xmlns="" id="{E215E15B-9AE9-4783-A0B8-0D337F6B356F}"/>
              </a:ext>
            </a:extLst>
          </p:cNvPr>
          <p:cNvSpPr>
            <a:spLocks noGrp="1"/>
          </p:cNvSpPr>
          <p:nvPr>
            <p:ph sz="half" idx="2"/>
          </p:nvPr>
        </p:nvSpPr>
        <p:spPr>
          <a:xfrm>
            <a:off x="629842" y="1878806"/>
            <a:ext cx="3868340"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a:extLst>
              <a:ext uri="{FF2B5EF4-FFF2-40B4-BE49-F238E27FC236}">
                <a16:creationId xmlns:a16="http://schemas.microsoft.com/office/drawing/2014/main" xmlns="" id="{48F4D60C-13F9-4551-8176-8D00B9F29520}"/>
              </a:ext>
            </a:extLst>
          </p:cNvPr>
          <p:cNvSpPr>
            <a:spLocks noGrp="1"/>
          </p:cNvSpPr>
          <p:nvPr>
            <p:ph type="body" sz="quarter" idx="3"/>
          </p:nvPr>
        </p:nvSpPr>
        <p:spPr>
          <a:xfrm>
            <a:off x="4629152" y="1260872"/>
            <a:ext cx="3887391" cy="617934"/>
          </a:xfrm>
        </p:spPr>
        <p:txBody>
          <a:bodyPr anchor="b"/>
          <a:lstStyle>
            <a:lvl1pPr marL="0" indent="0">
              <a:buNone/>
              <a:defRPr sz="1800" b="1"/>
            </a:lvl1pPr>
            <a:lvl2pPr marL="342731" indent="0">
              <a:buNone/>
              <a:defRPr sz="1500" b="1"/>
            </a:lvl2pPr>
            <a:lvl3pPr marL="685477" indent="0">
              <a:buNone/>
              <a:defRPr sz="1400" b="1"/>
            </a:lvl3pPr>
            <a:lvl4pPr marL="1028216" indent="0">
              <a:buNone/>
              <a:defRPr sz="1200" b="1"/>
            </a:lvl4pPr>
            <a:lvl5pPr marL="1370954" indent="0">
              <a:buNone/>
              <a:defRPr sz="1200" b="1"/>
            </a:lvl5pPr>
            <a:lvl6pPr marL="1713701" indent="0">
              <a:buNone/>
              <a:defRPr sz="1200" b="1"/>
            </a:lvl6pPr>
            <a:lvl7pPr marL="2056430" indent="0">
              <a:buNone/>
              <a:defRPr sz="1200" b="1"/>
            </a:lvl7pPr>
            <a:lvl8pPr marL="2399160" indent="0">
              <a:buNone/>
              <a:defRPr sz="1200" b="1"/>
            </a:lvl8pPr>
            <a:lvl9pPr marL="2741891"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xmlns="" id="{E04B00FF-A5A2-429E-BF49-8EFF799E2539}"/>
              </a:ext>
            </a:extLst>
          </p:cNvPr>
          <p:cNvSpPr>
            <a:spLocks noGrp="1"/>
          </p:cNvSpPr>
          <p:nvPr>
            <p:ph sz="quarter" idx="4"/>
          </p:nvPr>
        </p:nvSpPr>
        <p:spPr>
          <a:xfrm>
            <a:off x="4629152" y="1878806"/>
            <a:ext cx="3887391"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a:extLst>
              <a:ext uri="{FF2B5EF4-FFF2-40B4-BE49-F238E27FC236}">
                <a16:creationId xmlns:a16="http://schemas.microsoft.com/office/drawing/2014/main" xmlns="" id="{6BDE2CC3-CAF2-4495-81E7-8F2E63059DF3}"/>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8" name="Footer Placeholder 7">
            <a:extLst>
              <a:ext uri="{FF2B5EF4-FFF2-40B4-BE49-F238E27FC236}">
                <a16:creationId xmlns:a16="http://schemas.microsoft.com/office/drawing/2014/main" xmlns="" id="{1B2EC490-0959-4399-9E93-FD1BC236E670}"/>
              </a:ext>
            </a:extLst>
          </p:cNvPr>
          <p:cNvSpPr>
            <a:spLocks noGrp="1"/>
          </p:cNvSpPr>
          <p:nvPr>
            <p:ph type="ftr" sz="quarter" idx="11"/>
          </p:nvPr>
        </p:nvSpPr>
        <p:spPr/>
        <p:txBody>
          <a:bodyPr/>
          <a:lstStyle/>
          <a:p>
            <a:endParaRPr lang="ru-RU">
              <a:solidFill>
                <a:prstClr val="black">
                  <a:tint val="75000"/>
                </a:prstClr>
              </a:solidFill>
            </a:endParaRPr>
          </a:p>
        </p:txBody>
      </p:sp>
      <p:sp>
        <p:nvSpPr>
          <p:cNvPr id="9" name="Slide Number Placeholder 8">
            <a:extLst>
              <a:ext uri="{FF2B5EF4-FFF2-40B4-BE49-F238E27FC236}">
                <a16:creationId xmlns:a16="http://schemas.microsoft.com/office/drawing/2014/main" xmlns="" id="{D9C8858F-5A32-4E30-A0D0-FCE6F10E4266}"/>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9894969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E18069-6656-4ABA-AF9F-3DB8AD52594C}"/>
              </a:ext>
            </a:extLst>
          </p:cNvPr>
          <p:cNvSpPr>
            <a:spLocks noGrp="1"/>
          </p:cNvSpPr>
          <p:nvPr>
            <p:ph type="title"/>
          </p:nvPr>
        </p:nvSpPr>
        <p:spPr/>
        <p:txBody>
          <a:bodyPr/>
          <a:lstStyle/>
          <a:p>
            <a:r>
              <a:rPr lang="en-US"/>
              <a:t>Click to edit Master title style</a:t>
            </a:r>
            <a:endParaRPr lang="ru-RU"/>
          </a:p>
        </p:txBody>
      </p:sp>
      <p:sp>
        <p:nvSpPr>
          <p:cNvPr id="3" name="Date Placeholder 2">
            <a:extLst>
              <a:ext uri="{FF2B5EF4-FFF2-40B4-BE49-F238E27FC236}">
                <a16:creationId xmlns:a16="http://schemas.microsoft.com/office/drawing/2014/main" xmlns="" id="{2DBBB4C5-D173-4AEC-BEA7-7C5E024C212F}"/>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4" name="Footer Placeholder 3">
            <a:extLst>
              <a:ext uri="{FF2B5EF4-FFF2-40B4-BE49-F238E27FC236}">
                <a16:creationId xmlns:a16="http://schemas.microsoft.com/office/drawing/2014/main" xmlns="" id="{88C5754B-923B-4708-B472-D8134AA0FC00}"/>
              </a:ext>
            </a:extLst>
          </p:cNvPr>
          <p:cNvSpPr>
            <a:spLocks noGrp="1"/>
          </p:cNvSpPr>
          <p:nvPr>
            <p:ph type="ftr" sz="quarter" idx="11"/>
          </p:nvPr>
        </p:nvSpPr>
        <p:spPr/>
        <p:txBody>
          <a:bodyPr/>
          <a:lstStyle/>
          <a:p>
            <a:endParaRPr lang="ru-RU">
              <a:solidFill>
                <a:prstClr val="black">
                  <a:tint val="75000"/>
                </a:prstClr>
              </a:solidFill>
            </a:endParaRPr>
          </a:p>
        </p:txBody>
      </p:sp>
      <p:sp>
        <p:nvSpPr>
          <p:cNvPr id="5" name="Slide Number Placeholder 4">
            <a:extLst>
              <a:ext uri="{FF2B5EF4-FFF2-40B4-BE49-F238E27FC236}">
                <a16:creationId xmlns:a16="http://schemas.microsoft.com/office/drawing/2014/main" xmlns="" id="{D62493E4-8740-4F33-8363-3037C4AE8F2C}"/>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7817181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D5C15B1-A9DF-4B11-BA0C-E7B0CC271AE3}"/>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3" name="Footer Placeholder 2">
            <a:extLst>
              <a:ext uri="{FF2B5EF4-FFF2-40B4-BE49-F238E27FC236}">
                <a16:creationId xmlns:a16="http://schemas.microsoft.com/office/drawing/2014/main" xmlns="" id="{41417F76-B164-4EFC-9173-1D804A612648}"/>
              </a:ext>
            </a:extLst>
          </p:cNvPr>
          <p:cNvSpPr>
            <a:spLocks noGrp="1"/>
          </p:cNvSpPr>
          <p:nvPr>
            <p:ph type="ftr" sz="quarter" idx="11"/>
          </p:nvPr>
        </p:nvSpPr>
        <p:spPr/>
        <p:txBody>
          <a:bodyPr/>
          <a:lstStyle/>
          <a:p>
            <a:endParaRPr lang="ru-RU">
              <a:solidFill>
                <a:prstClr val="black">
                  <a:tint val="75000"/>
                </a:prstClr>
              </a:solidFill>
            </a:endParaRPr>
          </a:p>
        </p:txBody>
      </p:sp>
      <p:sp>
        <p:nvSpPr>
          <p:cNvPr id="4" name="Slide Number Placeholder 3">
            <a:extLst>
              <a:ext uri="{FF2B5EF4-FFF2-40B4-BE49-F238E27FC236}">
                <a16:creationId xmlns:a16="http://schemas.microsoft.com/office/drawing/2014/main" xmlns="" id="{8B283E94-0CCA-4C54-8109-A57284F8EA1A}"/>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616810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8BAF45-1862-48C4-AE95-76BA44E07AEE}"/>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ru-RU"/>
          </a:p>
        </p:txBody>
      </p:sp>
      <p:sp>
        <p:nvSpPr>
          <p:cNvPr id="3" name="Content Placeholder 2">
            <a:extLst>
              <a:ext uri="{FF2B5EF4-FFF2-40B4-BE49-F238E27FC236}">
                <a16:creationId xmlns:a16="http://schemas.microsoft.com/office/drawing/2014/main" xmlns="" id="{1C31824D-CFAD-49B9-8BAC-88B493FAE9ED}"/>
              </a:ext>
            </a:extLst>
          </p:cNvPr>
          <p:cNvSpPr>
            <a:spLocks noGrp="1"/>
          </p:cNvSpPr>
          <p:nvPr>
            <p:ph idx="1"/>
          </p:nvPr>
        </p:nvSpPr>
        <p:spPr>
          <a:xfrm>
            <a:off x="3887391" y="740570"/>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a:extLst>
              <a:ext uri="{FF2B5EF4-FFF2-40B4-BE49-F238E27FC236}">
                <a16:creationId xmlns:a16="http://schemas.microsoft.com/office/drawing/2014/main" xmlns="" id="{91A249A0-30A0-42A7-A715-B12AEB853EA0}"/>
              </a:ext>
            </a:extLst>
          </p:cNvPr>
          <p:cNvSpPr>
            <a:spLocks noGrp="1"/>
          </p:cNvSpPr>
          <p:nvPr>
            <p:ph type="body" sz="half" idx="2"/>
          </p:nvPr>
        </p:nvSpPr>
        <p:spPr>
          <a:xfrm>
            <a:off x="629841" y="1543051"/>
            <a:ext cx="2949178" cy="2858691"/>
          </a:xfrm>
        </p:spPr>
        <p:txBody>
          <a:bodyPr/>
          <a:lstStyle>
            <a:lvl1pPr marL="0" indent="0">
              <a:buNone/>
              <a:defRPr sz="1200"/>
            </a:lvl1pPr>
            <a:lvl2pPr marL="342731" indent="0">
              <a:buNone/>
              <a:defRPr sz="1100"/>
            </a:lvl2pPr>
            <a:lvl3pPr marL="685477" indent="0">
              <a:buNone/>
              <a:defRPr sz="900"/>
            </a:lvl3pPr>
            <a:lvl4pPr marL="1028216" indent="0">
              <a:buNone/>
              <a:defRPr sz="800"/>
            </a:lvl4pPr>
            <a:lvl5pPr marL="1370954" indent="0">
              <a:buNone/>
              <a:defRPr sz="800"/>
            </a:lvl5pPr>
            <a:lvl6pPr marL="1713701" indent="0">
              <a:buNone/>
              <a:defRPr sz="800"/>
            </a:lvl6pPr>
            <a:lvl7pPr marL="2056430" indent="0">
              <a:buNone/>
              <a:defRPr sz="800"/>
            </a:lvl7pPr>
            <a:lvl8pPr marL="2399160" indent="0">
              <a:buNone/>
              <a:defRPr sz="800"/>
            </a:lvl8pPr>
            <a:lvl9pPr marL="2741891" indent="0">
              <a:buNone/>
              <a:defRPr sz="800"/>
            </a:lvl9pPr>
          </a:lstStyle>
          <a:p>
            <a:pPr lvl="0"/>
            <a:r>
              <a:rPr lang="en-US"/>
              <a:t>Edit Master text styles</a:t>
            </a:r>
          </a:p>
        </p:txBody>
      </p:sp>
      <p:sp>
        <p:nvSpPr>
          <p:cNvPr id="5" name="Date Placeholder 4">
            <a:extLst>
              <a:ext uri="{FF2B5EF4-FFF2-40B4-BE49-F238E27FC236}">
                <a16:creationId xmlns:a16="http://schemas.microsoft.com/office/drawing/2014/main" xmlns="" id="{E4AC87AD-1CA4-4608-AD1C-9DE8AF4BCAD7}"/>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6" name="Footer Placeholder 5">
            <a:extLst>
              <a:ext uri="{FF2B5EF4-FFF2-40B4-BE49-F238E27FC236}">
                <a16:creationId xmlns:a16="http://schemas.microsoft.com/office/drawing/2014/main" xmlns="" id="{B5988509-59B3-4779-B197-DDC21C3BD421}"/>
              </a:ext>
            </a:extLst>
          </p:cNvPr>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a:extLst>
              <a:ext uri="{FF2B5EF4-FFF2-40B4-BE49-F238E27FC236}">
                <a16:creationId xmlns:a16="http://schemas.microsoft.com/office/drawing/2014/main" xmlns="" id="{F81EA1CB-13A0-4D86-ABC6-0FC230DFCD09}"/>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590700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17B524-E4F5-41CD-8AC5-6327BA14C967}"/>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ru-RU"/>
          </a:p>
        </p:txBody>
      </p:sp>
      <p:sp>
        <p:nvSpPr>
          <p:cNvPr id="3" name="Picture Placeholder 2">
            <a:extLst>
              <a:ext uri="{FF2B5EF4-FFF2-40B4-BE49-F238E27FC236}">
                <a16:creationId xmlns:a16="http://schemas.microsoft.com/office/drawing/2014/main" xmlns="" id="{B7C4DC5B-5718-4456-9FA5-A04E7F755FC9}"/>
              </a:ext>
            </a:extLst>
          </p:cNvPr>
          <p:cNvSpPr>
            <a:spLocks noGrp="1"/>
          </p:cNvSpPr>
          <p:nvPr>
            <p:ph type="pic" idx="1"/>
          </p:nvPr>
        </p:nvSpPr>
        <p:spPr>
          <a:xfrm>
            <a:off x="3887391" y="740570"/>
            <a:ext cx="4629150" cy="3655219"/>
          </a:xfrm>
        </p:spPr>
        <p:txBody>
          <a:bodyPr/>
          <a:lstStyle>
            <a:lvl1pPr marL="0" indent="0">
              <a:buNone/>
              <a:defRPr sz="2400"/>
            </a:lvl1pPr>
            <a:lvl2pPr marL="342731" indent="0">
              <a:buNone/>
              <a:defRPr sz="2100"/>
            </a:lvl2pPr>
            <a:lvl3pPr marL="685477" indent="0">
              <a:buNone/>
              <a:defRPr sz="1800"/>
            </a:lvl3pPr>
            <a:lvl4pPr marL="1028216" indent="0">
              <a:buNone/>
              <a:defRPr sz="1500"/>
            </a:lvl4pPr>
            <a:lvl5pPr marL="1370954" indent="0">
              <a:buNone/>
              <a:defRPr sz="1500"/>
            </a:lvl5pPr>
            <a:lvl6pPr marL="1713701" indent="0">
              <a:buNone/>
              <a:defRPr sz="1500"/>
            </a:lvl6pPr>
            <a:lvl7pPr marL="2056430" indent="0">
              <a:buNone/>
              <a:defRPr sz="1500"/>
            </a:lvl7pPr>
            <a:lvl8pPr marL="2399160" indent="0">
              <a:buNone/>
              <a:defRPr sz="1500"/>
            </a:lvl8pPr>
            <a:lvl9pPr marL="2741891" indent="0">
              <a:buNone/>
              <a:defRPr sz="1500"/>
            </a:lvl9pPr>
          </a:lstStyle>
          <a:p>
            <a:endParaRPr lang="ru-RU"/>
          </a:p>
        </p:txBody>
      </p:sp>
      <p:sp>
        <p:nvSpPr>
          <p:cNvPr id="4" name="Text Placeholder 3">
            <a:extLst>
              <a:ext uri="{FF2B5EF4-FFF2-40B4-BE49-F238E27FC236}">
                <a16:creationId xmlns:a16="http://schemas.microsoft.com/office/drawing/2014/main" xmlns="" id="{BA3F3BCE-0180-452F-ADB8-45B4E555F317}"/>
              </a:ext>
            </a:extLst>
          </p:cNvPr>
          <p:cNvSpPr>
            <a:spLocks noGrp="1"/>
          </p:cNvSpPr>
          <p:nvPr>
            <p:ph type="body" sz="half" idx="2"/>
          </p:nvPr>
        </p:nvSpPr>
        <p:spPr>
          <a:xfrm>
            <a:off x="629841" y="1543051"/>
            <a:ext cx="2949178" cy="2858691"/>
          </a:xfrm>
        </p:spPr>
        <p:txBody>
          <a:bodyPr/>
          <a:lstStyle>
            <a:lvl1pPr marL="0" indent="0">
              <a:buNone/>
              <a:defRPr sz="1200"/>
            </a:lvl1pPr>
            <a:lvl2pPr marL="342731" indent="0">
              <a:buNone/>
              <a:defRPr sz="1100"/>
            </a:lvl2pPr>
            <a:lvl3pPr marL="685477" indent="0">
              <a:buNone/>
              <a:defRPr sz="900"/>
            </a:lvl3pPr>
            <a:lvl4pPr marL="1028216" indent="0">
              <a:buNone/>
              <a:defRPr sz="800"/>
            </a:lvl4pPr>
            <a:lvl5pPr marL="1370954" indent="0">
              <a:buNone/>
              <a:defRPr sz="800"/>
            </a:lvl5pPr>
            <a:lvl6pPr marL="1713701" indent="0">
              <a:buNone/>
              <a:defRPr sz="800"/>
            </a:lvl6pPr>
            <a:lvl7pPr marL="2056430" indent="0">
              <a:buNone/>
              <a:defRPr sz="800"/>
            </a:lvl7pPr>
            <a:lvl8pPr marL="2399160" indent="0">
              <a:buNone/>
              <a:defRPr sz="800"/>
            </a:lvl8pPr>
            <a:lvl9pPr marL="2741891" indent="0">
              <a:buNone/>
              <a:defRPr sz="800"/>
            </a:lvl9pPr>
          </a:lstStyle>
          <a:p>
            <a:pPr lvl="0"/>
            <a:r>
              <a:rPr lang="en-US"/>
              <a:t>Edit Master text styles</a:t>
            </a:r>
          </a:p>
        </p:txBody>
      </p:sp>
      <p:sp>
        <p:nvSpPr>
          <p:cNvPr id="5" name="Date Placeholder 4">
            <a:extLst>
              <a:ext uri="{FF2B5EF4-FFF2-40B4-BE49-F238E27FC236}">
                <a16:creationId xmlns:a16="http://schemas.microsoft.com/office/drawing/2014/main" xmlns="" id="{0E59A0E7-D7CD-4386-826B-AE2B1091D7B2}"/>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6" name="Footer Placeholder 5">
            <a:extLst>
              <a:ext uri="{FF2B5EF4-FFF2-40B4-BE49-F238E27FC236}">
                <a16:creationId xmlns:a16="http://schemas.microsoft.com/office/drawing/2014/main" xmlns="" id="{63915022-21A5-4FC5-8F0F-A0CC46E42920}"/>
              </a:ext>
            </a:extLst>
          </p:cNvPr>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a:extLst>
              <a:ext uri="{FF2B5EF4-FFF2-40B4-BE49-F238E27FC236}">
                <a16:creationId xmlns:a16="http://schemas.microsoft.com/office/drawing/2014/main" xmlns="" id="{D290EAEC-3472-4FBA-A2AD-803D930E0791}"/>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773462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3E18A1-E1F7-418B-B0AA-5C884B043707}"/>
              </a:ext>
            </a:extLst>
          </p:cNvPr>
          <p:cNvSpPr>
            <a:spLocks noGrp="1"/>
          </p:cNvSpPr>
          <p:nvPr>
            <p:ph type="title"/>
          </p:nvPr>
        </p:nvSpPr>
        <p:spPr/>
        <p:txBody>
          <a:bodyPr/>
          <a:lstStyle/>
          <a:p>
            <a:r>
              <a:rPr lang="en-US"/>
              <a:t>Click to edit Master title style</a:t>
            </a:r>
            <a:endParaRPr lang="ru-RU"/>
          </a:p>
        </p:txBody>
      </p:sp>
      <p:sp>
        <p:nvSpPr>
          <p:cNvPr id="3" name="Vertical Text Placeholder 2">
            <a:extLst>
              <a:ext uri="{FF2B5EF4-FFF2-40B4-BE49-F238E27FC236}">
                <a16:creationId xmlns:a16="http://schemas.microsoft.com/office/drawing/2014/main" xmlns="" id="{01B3BB5E-42E1-44B4-A30D-EF8A43DD02D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D3667220-50F9-42AD-9798-0993D0BF57CF}"/>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xmlns="" id="{A7788E42-38D2-4111-9F7F-A80A383A0DD6}"/>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xmlns="" id="{A63A3386-C51A-4B6C-8E29-3F430D55EEF4}"/>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5901126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B496ABB-9774-416E-9730-E2D21D0228D9}"/>
              </a:ext>
            </a:extLst>
          </p:cNvPr>
          <p:cNvSpPr>
            <a:spLocks noGrp="1"/>
          </p:cNvSpPr>
          <p:nvPr>
            <p:ph type="title" orient="vert"/>
          </p:nvPr>
        </p:nvSpPr>
        <p:spPr>
          <a:xfrm>
            <a:off x="6543676" y="273843"/>
            <a:ext cx="1971675" cy="4358879"/>
          </a:xfrm>
        </p:spPr>
        <p:txBody>
          <a:bodyPr vert="eaVert"/>
          <a:lstStyle/>
          <a:p>
            <a:r>
              <a:rPr lang="en-US"/>
              <a:t>Click to edit Master title style</a:t>
            </a:r>
            <a:endParaRPr lang="ru-RU"/>
          </a:p>
        </p:txBody>
      </p:sp>
      <p:sp>
        <p:nvSpPr>
          <p:cNvPr id="3" name="Vertical Text Placeholder 2">
            <a:extLst>
              <a:ext uri="{FF2B5EF4-FFF2-40B4-BE49-F238E27FC236}">
                <a16:creationId xmlns:a16="http://schemas.microsoft.com/office/drawing/2014/main" xmlns="" id="{82FC5DD3-3869-4715-80AF-2DCC3165543E}"/>
              </a:ext>
            </a:extLst>
          </p:cNvPr>
          <p:cNvSpPr>
            <a:spLocks noGrp="1"/>
          </p:cNvSpPr>
          <p:nvPr>
            <p:ph type="body" orient="vert" idx="1"/>
          </p:nvPr>
        </p:nvSpPr>
        <p:spPr>
          <a:xfrm>
            <a:off x="628652" y="273843"/>
            <a:ext cx="5800725"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F36EF8B8-CBC8-4D01-9AE0-93191C150FA2}"/>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xmlns="" id="{F68B0D0F-EFB3-48D6-9756-E027BC051DB6}"/>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xmlns="" id="{E64D015D-8401-4093-B695-5662040A0493}"/>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5411110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0BCF84-2708-4E62-9C3C-10453A301460}"/>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ru-RU"/>
          </a:p>
        </p:txBody>
      </p:sp>
      <p:sp>
        <p:nvSpPr>
          <p:cNvPr id="3" name="Subtitle 2">
            <a:extLst>
              <a:ext uri="{FF2B5EF4-FFF2-40B4-BE49-F238E27FC236}">
                <a16:creationId xmlns:a16="http://schemas.microsoft.com/office/drawing/2014/main" xmlns="" id="{C4AC1F0B-4DDB-4A5A-BC10-B2B301A32582}"/>
              </a:ext>
            </a:extLst>
          </p:cNvPr>
          <p:cNvSpPr>
            <a:spLocks noGrp="1"/>
          </p:cNvSpPr>
          <p:nvPr>
            <p:ph type="subTitle" idx="1"/>
          </p:nvPr>
        </p:nvSpPr>
        <p:spPr>
          <a:xfrm>
            <a:off x="1143000" y="2701528"/>
            <a:ext cx="6858000" cy="1241822"/>
          </a:xfrm>
        </p:spPr>
        <p:txBody>
          <a:bodyPr/>
          <a:lstStyle>
            <a:lvl1pPr marL="0" indent="0" algn="ctr">
              <a:buNone/>
              <a:defRPr sz="1800"/>
            </a:lvl1pPr>
            <a:lvl2pPr marL="342767" indent="0" algn="ctr">
              <a:buNone/>
              <a:defRPr sz="1500"/>
            </a:lvl2pPr>
            <a:lvl3pPr marL="685545" indent="0" algn="ctr">
              <a:buNone/>
              <a:defRPr sz="1400"/>
            </a:lvl3pPr>
            <a:lvl4pPr marL="1028318" indent="0" algn="ctr">
              <a:buNone/>
              <a:defRPr sz="1200"/>
            </a:lvl4pPr>
            <a:lvl5pPr marL="1371090" indent="0" algn="ctr">
              <a:buNone/>
              <a:defRPr sz="1200"/>
            </a:lvl5pPr>
            <a:lvl6pPr marL="1713869" indent="0" algn="ctr">
              <a:buNone/>
              <a:defRPr sz="1200"/>
            </a:lvl6pPr>
            <a:lvl7pPr marL="2056634" indent="0" algn="ctr">
              <a:buNone/>
              <a:defRPr sz="1200"/>
            </a:lvl7pPr>
            <a:lvl8pPr marL="2399400" indent="0" algn="ctr">
              <a:buNone/>
              <a:defRPr sz="1200"/>
            </a:lvl8pPr>
            <a:lvl9pPr marL="2742167" indent="0" algn="ctr">
              <a:buNone/>
              <a:defRPr sz="1200"/>
            </a:lvl9pPr>
          </a:lstStyle>
          <a:p>
            <a:r>
              <a:rPr lang="en-US"/>
              <a:t>Click to edit Master subtitle style</a:t>
            </a:r>
            <a:endParaRPr lang="ru-RU"/>
          </a:p>
        </p:txBody>
      </p:sp>
      <p:sp>
        <p:nvSpPr>
          <p:cNvPr id="4" name="Date Placeholder 3">
            <a:extLst>
              <a:ext uri="{FF2B5EF4-FFF2-40B4-BE49-F238E27FC236}">
                <a16:creationId xmlns:a16="http://schemas.microsoft.com/office/drawing/2014/main" xmlns="" id="{4623266C-4DF9-4E3D-A6D7-833334F8EB0B}"/>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xmlns="" id="{AC03C38E-DF0D-454A-B19A-27DC7B734565}"/>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xmlns="" id="{4C692B13-AB75-47A4-A549-43EBDBCBD4D1}"/>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8007795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8F2769-289C-47A5-8E79-D7878C3145DA}"/>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xmlns="" id="{C2AC6741-8E83-451A-B595-48A45DD91E1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C7E40FB2-4917-4E7E-905B-80DFF30AF38E}"/>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xmlns="" id="{85763AC2-A3F6-4183-B347-5D101285EF25}"/>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xmlns="" id="{89674B4C-15B7-40A2-9196-3066DEA27441}"/>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572301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B649CBA0-F500-4CE6-B66C-C731F435F22B}" type="datetime1">
              <a:rPr lang="ru-RU" smtClean="0"/>
              <a:t>12.07.2019</a:t>
            </a:fld>
            <a:endParaRPr lang="ru-RU"/>
          </a:p>
        </p:txBody>
      </p:sp>
      <p:sp>
        <p:nvSpPr>
          <p:cNvPr id="3" name="Нижний колонтитул 4"/>
          <p:cNvSpPr>
            <a:spLocks noGrp="1"/>
          </p:cNvSpPr>
          <p:nvPr>
            <p:ph type="ftr" sz="quarter" idx="11"/>
          </p:nvPr>
        </p:nvSpPr>
        <p:spPr/>
        <p:txBody>
          <a:bodyPr/>
          <a:lstStyle>
            <a:lvl1pPr>
              <a:defRPr/>
            </a:lvl1pPr>
          </a:lstStyle>
          <a:p>
            <a:pPr>
              <a:defRPr/>
            </a:pPr>
            <a:r>
              <a:rPr lang="ru-RU" smtClean="0"/>
              <a:t>Совещание Губернатора с Главами</a:t>
            </a:r>
            <a:endParaRPr lang="ru-RU"/>
          </a:p>
        </p:txBody>
      </p:sp>
      <p:sp>
        <p:nvSpPr>
          <p:cNvPr id="4" name="Номер слайда 5"/>
          <p:cNvSpPr>
            <a:spLocks noGrp="1"/>
          </p:cNvSpPr>
          <p:nvPr>
            <p:ph type="sldNum" sz="quarter" idx="12"/>
          </p:nvPr>
        </p:nvSpPr>
        <p:spPr/>
        <p:txBody>
          <a:bodyPr/>
          <a:lstStyle>
            <a:lvl1pPr>
              <a:defRPr/>
            </a:lvl1pPr>
          </a:lstStyle>
          <a:p>
            <a:pPr>
              <a:defRPr/>
            </a:pPr>
            <a:fld id="{BBF89778-F262-4D6E-96A2-52376DCA9232}" type="slidenum">
              <a:rPr lang="ru-RU"/>
              <a:pPr>
                <a:defRPr/>
              </a:pPr>
              <a:t>‹#›</a:t>
            </a:fld>
            <a:endParaRPr lang="ru-R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DF5DC5-1EBB-4BFE-A582-35722C80F921}"/>
              </a:ext>
            </a:extLst>
          </p:cNvPr>
          <p:cNvSpPr>
            <a:spLocks noGrp="1"/>
          </p:cNvSpPr>
          <p:nvPr>
            <p:ph type="title"/>
          </p:nvPr>
        </p:nvSpPr>
        <p:spPr>
          <a:xfrm>
            <a:off x="623887" y="1282307"/>
            <a:ext cx="7886700" cy="2139553"/>
          </a:xfrm>
        </p:spPr>
        <p:txBody>
          <a:bodyPr anchor="b"/>
          <a:lstStyle>
            <a:lvl1pPr>
              <a:defRPr sz="4500"/>
            </a:lvl1pPr>
          </a:lstStyle>
          <a:p>
            <a:r>
              <a:rPr lang="en-US"/>
              <a:t>Click to edit Master title style</a:t>
            </a:r>
            <a:endParaRPr lang="ru-RU"/>
          </a:p>
        </p:txBody>
      </p:sp>
      <p:sp>
        <p:nvSpPr>
          <p:cNvPr id="3" name="Text Placeholder 2">
            <a:extLst>
              <a:ext uri="{FF2B5EF4-FFF2-40B4-BE49-F238E27FC236}">
                <a16:creationId xmlns:a16="http://schemas.microsoft.com/office/drawing/2014/main" xmlns="" id="{5F908A8F-B855-4738-844F-52DEE58981F2}"/>
              </a:ext>
            </a:extLst>
          </p:cNvPr>
          <p:cNvSpPr>
            <a:spLocks noGrp="1"/>
          </p:cNvSpPr>
          <p:nvPr>
            <p:ph type="body" idx="1"/>
          </p:nvPr>
        </p:nvSpPr>
        <p:spPr>
          <a:xfrm>
            <a:off x="623887" y="3442099"/>
            <a:ext cx="7886700" cy="1125140"/>
          </a:xfrm>
        </p:spPr>
        <p:txBody>
          <a:bodyPr/>
          <a:lstStyle>
            <a:lvl1pPr marL="0" indent="0">
              <a:buNone/>
              <a:defRPr sz="1800">
                <a:solidFill>
                  <a:schemeClr val="tx1">
                    <a:tint val="75000"/>
                  </a:schemeClr>
                </a:solidFill>
              </a:defRPr>
            </a:lvl1pPr>
            <a:lvl2pPr marL="342767" indent="0">
              <a:buNone/>
              <a:defRPr sz="1500">
                <a:solidFill>
                  <a:schemeClr val="tx1">
                    <a:tint val="75000"/>
                  </a:schemeClr>
                </a:solidFill>
              </a:defRPr>
            </a:lvl2pPr>
            <a:lvl3pPr marL="685545" indent="0">
              <a:buNone/>
              <a:defRPr sz="1400">
                <a:solidFill>
                  <a:schemeClr val="tx1">
                    <a:tint val="75000"/>
                  </a:schemeClr>
                </a:solidFill>
              </a:defRPr>
            </a:lvl3pPr>
            <a:lvl4pPr marL="1028318" indent="0">
              <a:buNone/>
              <a:defRPr sz="1200">
                <a:solidFill>
                  <a:schemeClr val="tx1">
                    <a:tint val="75000"/>
                  </a:schemeClr>
                </a:solidFill>
              </a:defRPr>
            </a:lvl4pPr>
            <a:lvl5pPr marL="1371090" indent="0">
              <a:buNone/>
              <a:defRPr sz="1200">
                <a:solidFill>
                  <a:schemeClr val="tx1">
                    <a:tint val="75000"/>
                  </a:schemeClr>
                </a:solidFill>
              </a:defRPr>
            </a:lvl5pPr>
            <a:lvl6pPr marL="1713869" indent="0">
              <a:buNone/>
              <a:defRPr sz="1200">
                <a:solidFill>
                  <a:schemeClr val="tx1">
                    <a:tint val="75000"/>
                  </a:schemeClr>
                </a:solidFill>
              </a:defRPr>
            </a:lvl6pPr>
            <a:lvl7pPr marL="2056634" indent="0">
              <a:buNone/>
              <a:defRPr sz="1200">
                <a:solidFill>
                  <a:schemeClr val="tx1">
                    <a:tint val="75000"/>
                  </a:schemeClr>
                </a:solidFill>
              </a:defRPr>
            </a:lvl7pPr>
            <a:lvl8pPr marL="2399400" indent="0">
              <a:buNone/>
              <a:defRPr sz="1200">
                <a:solidFill>
                  <a:schemeClr val="tx1">
                    <a:tint val="75000"/>
                  </a:schemeClr>
                </a:solidFill>
              </a:defRPr>
            </a:lvl8pPr>
            <a:lvl9pPr marL="2742167"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8FF4B954-DA74-4DE0-834D-F43AFD4ED5A5}"/>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xmlns="" id="{523F28D6-44B7-4DFF-B0C2-722BCBDAFF46}"/>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xmlns="" id="{52B5824B-1DE6-4E82-AF52-6C701F90B8C6}"/>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4669495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B7ECAF-9A86-4275-AA38-F51AF1B10C1E}"/>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xmlns="" id="{37E357FA-952B-4637-92FD-A3440A5091C4}"/>
              </a:ext>
            </a:extLst>
          </p:cNvPr>
          <p:cNvSpPr>
            <a:spLocks noGrp="1"/>
          </p:cNvSpPr>
          <p:nvPr>
            <p:ph sz="half" idx="1"/>
          </p:nvPr>
        </p:nvSpPr>
        <p:spPr>
          <a:xfrm>
            <a:off x="628650" y="1369218"/>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a:extLst>
              <a:ext uri="{FF2B5EF4-FFF2-40B4-BE49-F238E27FC236}">
                <a16:creationId xmlns:a16="http://schemas.microsoft.com/office/drawing/2014/main" xmlns="" id="{A4095DF7-82AD-46FF-AFF8-91B937A67040}"/>
              </a:ext>
            </a:extLst>
          </p:cNvPr>
          <p:cNvSpPr>
            <a:spLocks noGrp="1"/>
          </p:cNvSpPr>
          <p:nvPr>
            <p:ph sz="half" idx="2"/>
          </p:nvPr>
        </p:nvSpPr>
        <p:spPr>
          <a:xfrm>
            <a:off x="4629150" y="1369218"/>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a:extLst>
              <a:ext uri="{FF2B5EF4-FFF2-40B4-BE49-F238E27FC236}">
                <a16:creationId xmlns:a16="http://schemas.microsoft.com/office/drawing/2014/main" xmlns="" id="{87E866D7-D07A-49B8-9F73-15D2EA5C929D}"/>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6" name="Footer Placeholder 5">
            <a:extLst>
              <a:ext uri="{FF2B5EF4-FFF2-40B4-BE49-F238E27FC236}">
                <a16:creationId xmlns:a16="http://schemas.microsoft.com/office/drawing/2014/main" xmlns="" id="{5B964FBB-E5EC-4B92-BC53-EE547F85353A}"/>
              </a:ext>
            </a:extLst>
          </p:cNvPr>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a:extLst>
              <a:ext uri="{FF2B5EF4-FFF2-40B4-BE49-F238E27FC236}">
                <a16:creationId xmlns:a16="http://schemas.microsoft.com/office/drawing/2014/main" xmlns="" id="{2B4C7600-D2D8-403E-B9A5-8379E5CA8243}"/>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2845785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0EF2AB-68FF-42D7-A1FA-12308986D6AD}"/>
              </a:ext>
            </a:extLst>
          </p:cNvPr>
          <p:cNvSpPr>
            <a:spLocks noGrp="1"/>
          </p:cNvSpPr>
          <p:nvPr>
            <p:ph type="title"/>
          </p:nvPr>
        </p:nvSpPr>
        <p:spPr>
          <a:xfrm>
            <a:off x="629841" y="273844"/>
            <a:ext cx="7886700" cy="994172"/>
          </a:xfrm>
        </p:spPr>
        <p:txBody>
          <a:bodyPr/>
          <a:lstStyle/>
          <a:p>
            <a:r>
              <a:rPr lang="en-US"/>
              <a:t>Click to edit Master title style</a:t>
            </a:r>
            <a:endParaRPr lang="ru-RU"/>
          </a:p>
        </p:txBody>
      </p:sp>
      <p:sp>
        <p:nvSpPr>
          <p:cNvPr id="3" name="Text Placeholder 2">
            <a:extLst>
              <a:ext uri="{FF2B5EF4-FFF2-40B4-BE49-F238E27FC236}">
                <a16:creationId xmlns:a16="http://schemas.microsoft.com/office/drawing/2014/main" xmlns="" id="{E8C37BE0-C370-4F1A-88EC-35C58A386860}"/>
              </a:ext>
            </a:extLst>
          </p:cNvPr>
          <p:cNvSpPr>
            <a:spLocks noGrp="1"/>
          </p:cNvSpPr>
          <p:nvPr>
            <p:ph type="body" idx="1"/>
          </p:nvPr>
        </p:nvSpPr>
        <p:spPr>
          <a:xfrm>
            <a:off x="629842" y="1260872"/>
            <a:ext cx="3868340" cy="617934"/>
          </a:xfrm>
        </p:spPr>
        <p:txBody>
          <a:bodyPr anchor="b"/>
          <a:lstStyle>
            <a:lvl1pPr marL="0" indent="0">
              <a:buNone/>
              <a:defRPr sz="1800" b="1"/>
            </a:lvl1pPr>
            <a:lvl2pPr marL="342767" indent="0">
              <a:buNone/>
              <a:defRPr sz="1500" b="1"/>
            </a:lvl2pPr>
            <a:lvl3pPr marL="685545" indent="0">
              <a:buNone/>
              <a:defRPr sz="1400" b="1"/>
            </a:lvl3pPr>
            <a:lvl4pPr marL="1028318" indent="0">
              <a:buNone/>
              <a:defRPr sz="1200" b="1"/>
            </a:lvl4pPr>
            <a:lvl5pPr marL="1371090" indent="0">
              <a:buNone/>
              <a:defRPr sz="1200" b="1"/>
            </a:lvl5pPr>
            <a:lvl6pPr marL="1713869" indent="0">
              <a:buNone/>
              <a:defRPr sz="1200" b="1"/>
            </a:lvl6pPr>
            <a:lvl7pPr marL="2056634" indent="0">
              <a:buNone/>
              <a:defRPr sz="1200" b="1"/>
            </a:lvl7pPr>
            <a:lvl8pPr marL="2399400" indent="0">
              <a:buNone/>
              <a:defRPr sz="1200" b="1"/>
            </a:lvl8pPr>
            <a:lvl9pPr marL="2742167"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xmlns="" id="{E215E15B-9AE9-4783-A0B8-0D337F6B356F}"/>
              </a:ext>
            </a:extLst>
          </p:cNvPr>
          <p:cNvSpPr>
            <a:spLocks noGrp="1"/>
          </p:cNvSpPr>
          <p:nvPr>
            <p:ph sz="half" idx="2"/>
          </p:nvPr>
        </p:nvSpPr>
        <p:spPr>
          <a:xfrm>
            <a:off x="629842" y="1878806"/>
            <a:ext cx="3868340"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a:extLst>
              <a:ext uri="{FF2B5EF4-FFF2-40B4-BE49-F238E27FC236}">
                <a16:creationId xmlns:a16="http://schemas.microsoft.com/office/drawing/2014/main" xmlns="" id="{48F4D60C-13F9-4551-8176-8D00B9F29520}"/>
              </a:ext>
            </a:extLst>
          </p:cNvPr>
          <p:cNvSpPr>
            <a:spLocks noGrp="1"/>
          </p:cNvSpPr>
          <p:nvPr>
            <p:ph type="body" sz="quarter" idx="3"/>
          </p:nvPr>
        </p:nvSpPr>
        <p:spPr>
          <a:xfrm>
            <a:off x="4629152" y="1260872"/>
            <a:ext cx="3887391" cy="617934"/>
          </a:xfrm>
        </p:spPr>
        <p:txBody>
          <a:bodyPr anchor="b"/>
          <a:lstStyle>
            <a:lvl1pPr marL="0" indent="0">
              <a:buNone/>
              <a:defRPr sz="1800" b="1"/>
            </a:lvl1pPr>
            <a:lvl2pPr marL="342767" indent="0">
              <a:buNone/>
              <a:defRPr sz="1500" b="1"/>
            </a:lvl2pPr>
            <a:lvl3pPr marL="685545" indent="0">
              <a:buNone/>
              <a:defRPr sz="1400" b="1"/>
            </a:lvl3pPr>
            <a:lvl4pPr marL="1028318" indent="0">
              <a:buNone/>
              <a:defRPr sz="1200" b="1"/>
            </a:lvl4pPr>
            <a:lvl5pPr marL="1371090" indent="0">
              <a:buNone/>
              <a:defRPr sz="1200" b="1"/>
            </a:lvl5pPr>
            <a:lvl6pPr marL="1713869" indent="0">
              <a:buNone/>
              <a:defRPr sz="1200" b="1"/>
            </a:lvl6pPr>
            <a:lvl7pPr marL="2056634" indent="0">
              <a:buNone/>
              <a:defRPr sz="1200" b="1"/>
            </a:lvl7pPr>
            <a:lvl8pPr marL="2399400" indent="0">
              <a:buNone/>
              <a:defRPr sz="1200" b="1"/>
            </a:lvl8pPr>
            <a:lvl9pPr marL="2742167"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xmlns="" id="{E04B00FF-A5A2-429E-BF49-8EFF799E2539}"/>
              </a:ext>
            </a:extLst>
          </p:cNvPr>
          <p:cNvSpPr>
            <a:spLocks noGrp="1"/>
          </p:cNvSpPr>
          <p:nvPr>
            <p:ph sz="quarter" idx="4"/>
          </p:nvPr>
        </p:nvSpPr>
        <p:spPr>
          <a:xfrm>
            <a:off x="4629152" y="1878806"/>
            <a:ext cx="3887391"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a:extLst>
              <a:ext uri="{FF2B5EF4-FFF2-40B4-BE49-F238E27FC236}">
                <a16:creationId xmlns:a16="http://schemas.microsoft.com/office/drawing/2014/main" xmlns="" id="{6BDE2CC3-CAF2-4495-81E7-8F2E63059DF3}"/>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8" name="Footer Placeholder 7">
            <a:extLst>
              <a:ext uri="{FF2B5EF4-FFF2-40B4-BE49-F238E27FC236}">
                <a16:creationId xmlns:a16="http://schemas.microsoft.com/office/drawing/2014/main" xmlns="" id="{1B2EC490-0959-4399-9E93-FD1BC236E670}"/>
              </a:ext>
            </a:extLst>
          </p:cNvPr>
          <p:cNvSpPr>
            <a:spLocks noGrp="1"/>
          </p:cNvSpPr>
          <p:nvPr>
            <p:ph type="ftr" sz="quarter" idx="11"/>
          </p:nvPr>
        </p:nvSpPr>
        <p:spPr/>
        <p:txBody>
          <a:bodyPr/>
          <a:lstStyle/>
          <a:p>
            <a:endParaRPr lang="ru-RU">
              <a:solidFill>
                <a:prstClr val="black">
                  <a:tint val="75000"/>
                </a:prstClr>
              </a:solidFill>
            </a:endParaRPr>
          </a:p>
        </p:txBody>
      </p:sp>
      <p:sp>
        <p:nvSpPr>
          <p:cNvPr id="9" name="Slide Number Placeholder 8">
            <a:extLst>
              <a:ext uri="{FF2B5EF4-FFF2-40B4-BE49-F238E27FC236}">
                <a16:creationId xmlns:a16="http://schemas.microsoft.com/office/drawing/2014/main" xmlns="" id="{D9C8858F-5A32-4E30-A0D0-FCE6F10E4266}"/>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10296340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E18069-6656-4ABA-AF9F-3DB8AD52594C}"/>
              </a:ext>
            </a:extLst>
          </p:cNvPr>
          <p:cNvSpPr>
            <a:spLocks noGrp="1"/>
          </p:cNvSpPr>
          <p:nvPr>
            <p:ph type="title"/>
          </p:nvPr>
        </p:nvSpPr>
        <p:spPr/>
        <p:txBody>
          <a:bodyPr/>
          <a:lstStyle/>
          <a:p>
            <a:r>
              <a:rPr lang="en-US"/>
              <a:t>Click to edit Master title style</a:t>
            </a:r>
            <a:endParaRPr lang="ru-RU"/>
          </a:p>
        </p:txBody>
      </p:sp>
      <p:sp>
        <p:nvSpPr>
          <p:cNvPr id="3" name="Date Placeholder 2">
            <a:extLst>
              <a:ext uri="{FF2B5EF4-FFF2-40B4-BE49-F238E27FC236}">
                <a16:creationId xmlns:a16="http://schemas.microsoft.com/office/drawing/2014/main" xmlns="" id="{2DBBB4C5-D173-4AEC-BEA7-7C5E024C212F}"/>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4" name="Footer Placeholder 3">
            <a:extLst>
              <a:ext uri="{FF2B5EF4-FFF2-40B4-BE49-F238E27FC236}">
                <a16:creationId xmlns:a16="http://schemas.microsoft.com/office/drawing/2014/main" xmlns="" id="{88C5754B-923B-4708-B472-D8134AA0FC00}"/>
              </a:ext>
            </a:extLst>
          </p:cNvPr>
          <p:cNvSpPr>
            <a:spLocks noGrp="1"/>
          </p:cNvSpPr>
          <p:nvPr>
            <p:ph type="ftr" sz="quarter" idx="11"/>
          </p:nvPr>
        </p:nvSpPr>
        <p:spPr/>
        <p:txBody>
          <a:bodyPr/>
          <a:lstStyle/>
          <a:p>
            <a:endParaRPr lang="ru-RU">
              <a:solidFill>
                <a:prstClr val="black">
                  <a:tint val="75000"/>
                </a:prstClr>
              </a:solidFill>
            </a:endParaRPr>
          </a:p>
        </p:txBody>
      </p:sp>
      <p:sp>
        <p:nvSpPr>
          <p:cNvPr id="5" name="Slide Number Placeholder 4">
            <a:extLst>
              <a:ext uri="{FF2B5EF4-FFF2-40B4-BE49-F238E27FC236}">
                <a16:creationId xmlns:a16="http://schemas.microsoft.com/office/drawing/2014/main" xmlns="" id="{D62493E4-8740-4F33-8363-3037C4AE8F2C}"/>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19818128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D5C15B1-A9DF-4B11-BA0C-E7B0CC271AE3}"/>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3" name="Footer Placeholder 2">
            <a:extLst>
              <a:ext uri="{FF2B5EF4-FFF2-40B4-BE49-F238E27FC236}">
                <a16:creationId xmlns:a16="http://schemas.microsoft.com/office/drawing/2014/main" xmlns="" id="{41417F76-B164-4EFC-9173-1D804A612648}"/>
              </a:ext>
            </a:extLst>
          </p:cNvPr>
          <p:cNvSpPr>
            <a:spLocks noGrp="1"/>
          </p:cNvSpPr>
          <p:nvPr>
            <p:ph type="ftr" sz="quarter" idx="11"/>
          </p:nvPr>
        </p:nvSpPr>
        <p:spPr/>
        <p:txBody>
          <a:bodyPr/>
          <a:lstStyle/>
          <a:p>
            <a:endParaRPr lang="ru-RU">
              <a:solidFill>
                <a:prstClr val="black">
                  <a:tint val="75000"/>
                </a:prstClr>
              </a:solidFill>
            </a:endParaRPr>
          </a:p>
        </p:txBody>
      </p:sp>
      <p:sp>
        <p:nvSpPr>
          <p:cNvPr id="4" name="Slide Number Placeholder 3">
            <a:extLst>
              <a:ext uri="{FF2B5EF4-FFF2-40B4-BE49-F238E27FC236}">
                <a16:creationId xmlns:a16="http://schemas.microsoft.com/office/drawing/2014/main" xmlns="" id="{8B283E94-0CCA-4C54-8109-A57284F8EA1A}"/>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66885864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8BAF45-1862-48C4-AE95-76BA44E07AEE}"/>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ru-RU"/>
          </a:p>
        </p:txBody>
      </p:sp>
      <p:sp>
        <p:nvSpPr>
          <p:cNvPr id="3" name="Content Placeholder 2">
            <a:extLst>
              <a:ext uri="{FF2B5EF4-FFF2-40B4-BE49-F238E27FC236}">
                <a16:creationId xmlns:a16="http://schemas.microsoft.com/office/drawing/2014/main" xmlns="" id="{1C31824D-CFAD-49B9-8BAC-88B493FAE9ED}"/>
              </a:ext>
            </a:extLst>
          </p:cNvPr>
          <p:cNvSpPr>
            <a:spLocks noGrp="1"/>
          </p:cNvSpPr>
          <p:nvPr>
            <p:ph idx="1"/>
          </p:nvPr>
        </p:nvSpPr>
        <p:spPr>
          <a:xfrm>
            <a:off x="3887391" y="740570"/>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a:extLst>
              <a:ext uri="{FF2B5EF4-FFF2-40B4-BE49-F238E27FC236}">
                <a16:creationId xmlns:a16="http://schemas.microsoft.com/office/drawing/2014/main" xmlns="" id="{91A249A0-30A0-42A7-A715-B12AEB853EA0}"/>
              </a:ext>
            </a:extLst>
          </p:cNvPr>
          <p:cNvSpPr>
            <a:spLocks noGrp="1"/>
          </p:cNvSpPr>
          <p:nvPr>
            <p:ph type="body" sz="half" idx="2"/>
          </p:nvPr>
        </p:nvSpPr>
        <p:spPr>
          <a:xfrm>
            <a:off x="629841" y="1543051"/>
            <a:ext cx="2949178" cy="2858691"/>
          </a:xfrm>
        </p:spPr>
        <p:txBody>
          <a:bodyPr/>
          <a:lstStyle>
            <a:lvl1pPr marL="0" indent="0">
              <a:buNone/>
              <a:defRPr sz="1200"/>
            </a:lvl1pPr>
            <a:lvl2pPr marL="342767" indent="0">
              <a:buNone/>
              <a:defRPr sz="1100"/>
            </a:lvl2pPr>
            <a:lvl3pPr marL="685545" indent="0">
              <a:buNone/>
              <a:defRPr sz="900"/>
            </a:lvl3pPr>
            <a:lvl4pPr marL="1028318" indent="0">
              <a:buNone/>
              <a:defRPr sz="800"/>
            </a:lvl4pPr>
            <a:lvl5pPr marL="1371090" indent="0">
              <a:buNone/>
              <a:defRPr sz="800"/>
            </a:lvl5pPr>
            <a:lvl6pPr marL="1713869" indent="0">
              <a:buNone/>
              <a:defRPr sz="800"/>
            </a:lvl6pPr>
            <a:lvl7pPr marL="2056634" indent="0">
              <a:buNone/>
              <a:defRPr sz="800"/>
            </a:lvl7pPr>
            <a:lvl8pPr marL="2399400" indent="0">
              <a:buNone/>
              <a:defRPr sz="800"/>
            </a:lvl8pPr>
            <a:lvl9pPr marL="2742167" indent="0">
              <a:buNone/>
              <a:defRPr sz="800"/>
            </a:lvl9pPr>
          </a:lstStyle>
          <a:p>
            <a:pPr lvl="0"/>
            <a:r>
              <a:rPr lang="en-US"/>
              <a:t>Edit Master text styles</a:t>
            </a:r>
          </a:p>
        </p:txBody>
      </p:sp>
      <p:sp>
        <p:nvSpPr>
          <p:cNvPr id="5" name="Date Placeholder 4">
            <a:extLst>
              <a:ext uri="{FF2B5EF4-FFF2-40B4-BE49-F238E27FC236}">
                <a16:creationId xmlns:a16="http://schemas.microsoft.com/office/drawing/2014/main" xmlns="" id="{E4AC87AD-1CA4-4608-AD1C-9DE8AF4BCAD7}"/>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6" name="Footer Placeholder 5">
            <a:extLst>
              <a:ext uri="{FF2B5EF4-FFF2-40B4-BE49-F238E27FC236}">
                <a16:creationId xmlns:a16="http://schemas.microsoft.com/office/drawing/2014/main" xmlns="" id="{B5988509-59B3-4779-B197-DDC21C3BD421}"/>
              </a:ext>
            </a:extLst>
          </p:cNvPr>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a:extLst>
              <a:ext uri="{FF2B5EF4-FFF2-40B4-BE49-F238E27FC236}">
                <a16:creationId xmlns:a16="http://schemas.microsoft.com/office/drawing/2014/main" xmlns="" id="{F81EA1CB-13A0-4D86-ABC6-0FC230DFCD09}"/>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4351881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17B524-E4F5-41CD-8AC5-6327BA14C967}"/>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ru-RU"/>
          </a:p>
        </p:txBody>
      </p:sp>
      <p:sp>
        <p:nvSpPr>
          <p:cNvPr id="3" name="Picture Placeholder 2">
            <a:extLst>
              <a:ext uri="{FF2B5EF4-FFF2-40B4-BE49-F238E27FC236}">
                <a16:creationId xmlns:a16="http://schemas.microsoft.com/office/drawing/2014/main" xmlns="" id="{B7C4DC5B-5718-4456-9FA5-A04E7F755FC9}"/>
              </a:ext>
            </a:extLst>
          </p:cNvPr>
          <p:cNvSpPr>
            <a:spLocks noGrp="1"/>
          </p:cNvSpPr>
          <p:nvPr>
            <p:ph type="pic" idx="1"/>
          </p:nvPr>
        </p:nvSpPr>
        <p:spPr>
          <a:xfrm>
            <a:off x="3887391" y="740570"/>
            <a:ext cx="4629150" cy="3655219"/>
          </a:xfrm>
        </p:spPr>
        <p:txBody>
          <a:bodyPr/>
          <a:lstStyle>
            <a:lvl1pPr marL="0" indent="0">
              <a:buNone/>
              <a:defRPr sz="2400"/>
            </a:lvl1pPr>
            <a:lvl2pPr marL="342767" indent="0">
              <a:buNone/>
              <a:defRPr sz="2100"/>
            </a:lvl2pPr>
            <a:lvl3pPr marL="685545" indent="0">
              <a:buNone/>
              <a:defRPr sz="1800"/>
            </a:lvl3pPr>
            <a:lvl4pPr marL="1028318" indent="0">
              <a:buNone/>
              <a:defRPr sz="1500"/>
            </a:lvl4pPr>
            <a:lvl5pPr marL="1371090" indent="0">
              <a:buNone/>
              <a:defRPr sz="1500"/>
            </a:lvl5pPr>
            <a:lvl6pPr marL="1713869" indent="0">
              <a:buNone/>
              <a:defRPr sz="1500"/>
            </a:lvl6pPr>
            <a:lvl7pPr marL="2056634" indent="0">
              <a:buNone/>
              <a:defRPr sz="1500"/>
            </a:lvl7pPr>
            <a:lvl8pPr marL="2399400" indent="0">
              <a:buNone/>
              <a:defRPr sz="1500"/>
            </a:lvl8pPr>
            <a:lvl9pPr marL="2742167" indent="0">
              <a:buNone/>
              <a:defRPr sz="1500"/>
            </a:lvl9pPr>
          </a:lstStyle>
          <a:p>
            <a:endParaRPr lang="ru-RU"/>
          </a:p>
        </p:txBody>
      </p:sp>
      <p:sp>
        <p:nvSpPr>
          <p:cNvPr id="4" name="Text Placeholder 3">
            <a:extLst>
              <a:ext uri="{FF2B5EF4-FFF2-40B4-BE49-F238E27FC236}">
                <a16:creationId xmlns:a16="http://schemas.microsoft.com/office/drawing/2014/main" xmlns="" id="{BA3F3BCE-0180-452F-ADB8-45B4E555F317}"/>
              </a:ext>
            </a:extLst>
          </p:cNvPr>
          <p:cNvSpPr>
            <a:spLocks noGrp="1"/>
          </p:cNvSpPr>
          <p:nvPr>
            <p:ph type="body" sz="half" idx="2"/>
          </p:nvPr>
        </p:nvSpPr>
        <p:spPr>
          <a:xfrm>
            <a:off x="629841" y="1543051"/>
            <a:ext cx="2949178" cy="2858691"/>
          </a:xfrm>
        </p:spPr>
        <p:txBody>
          <a:bodyPr/>
          <a:lstStyle>
            <a:lvl1pPr marL="0" indent="0">
              <a:buNone/>
              <a:defRPr sz="1200"/>
            </a:lvl1pPr>
            <a:lvl2pPr marL="342767" indent="0">
              <a:buNone/>
              <a:defRPr sz="1100"/>
            </a:lvl2pPr>
            <a:lvl3pPr marL="685545" indent="0">
              <a:buNone/>
              <a:defRPr sz="900"/>
            </a:lvl3pPr>
            <a:lvl4pPr marL="1028318" indent="0">
              <a:buNone/>
              <a:defRPr sz="800"/>
            </a:lvl4pPr>
            <a:lvl5pPr marL="1371090" indent="0">
              <a:buNone/>
              <a:defRPr sz="800"/>
            </a:lvl5pPr>
            <a:lvl6pPr marL="1713869" indent="0">
              <a:buNone/>
              <a:defRPr sz="800"/>
            </a:lvl6pPr>
            <a:lvl7pPr marL="2056634" indent="0">
              <a:buNone/>
              <a:defRPr sz="800"/>
            </a:lvl7pPr>
            <a:lvl8pPr marL="2399400" indent="0">
              <a:buNone/>
              <a:defRPr sz="800"/>
            </a:lvl8pPr>
            <a:lvl9pPr marL="2742167" indent="0">
              <a:buNone/>
              <a:defRPr sz="800"/>
            </a:lvl9pPr>
          </a:lstStyle>
          <a:p>
            <a:pPr lvl="0"/>
            <a:r>
              <a:rPr lang="en-US"/>
              <a:t>Edit Master text styles</a:t>
            </a:r>
          </a:p>
        </p:txBody>
      </p:sp>
      <p:sp>
        <p:nvSpPr>
          <p:cNvPr id="5" name="Date Placeholder 4">
            <a:extLst>
              <a:ext uri="{FF2B5EF4-FFF2-40B4-BE49-F238E27FC236}">
                <a16:creationId xmlns:a16="http://schemas.microsoft.com/office/drawing/2014/main" xmlns="" id="{0E59A0E7-D7CD-4386-826B-AE2B1091D7B2}"/>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6" name="Footer Placeholder 5">
            <a:extLst>
              <a:ext uri="{FF2B5EF4-FFF2-40B4-BE49-F238E27FC236}">
                <a16:creationId xmlns:a16="http://schemas.microsoft.com/office/drawing/2014/main" xmlns="" id="{63915022-21A5-4FC5-8F0F-A0CC46E42920}"/>
              </a:ext>
            </a:extLst>
          </p:cNvPr>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a:extLst>
              <a:ext uri="{FF2B5EF4-FFF2-40B4-BE49-F238E27FC236}">
                <a16:creationId xmlns:a16="http://schemas.microsoft.com/office/drawing/2014/main" xmlns="" id="{D290EAEC-3472-4FBA-A2AD-803D930E0791}"/>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08027335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3E18A1-E1F7-418B-B0AA-5C884B043707}"/>
              </a:ext>
            </a:extLst>
          </p:cNvPr>
          <p:cNvSpPr>
            <a:spLocks noGrp="1"/>
          </p:cNvSpPr>
          <p:nvPr>
            <p:ph type="title"/>
          </p:nvPr>
        </p:nvSpPr>
        <p:spPr/>
        <p:txBody>
          <a:bodyPr/>
          <a:lstStyle/>
          <a:p>
            <a:r>
              <a:rPr lang="en-US"/>
              <a:t>Click to edit Master title style</a:t>
            </a:r>
            <a:endParaRPr lang="ru-RU"/>
          </a:p>
        </p:txBody>
      </p:sp>
      <p:sp>
        <p:nvSpPr>
          <p:cNvPr id="3" name="Vertical Text Placeholder 2">
            <a:extLst>
              <a:ext uri="{FF2B5EF4-FFF2-40B4-BE49-F238E27FC236}">
                <a16:creationId xmlns:a16="http://schemas.microsoft.com/office/drawing/2014/main" xmlns="" id="{01B3BB5E-42E1-44B4-A30D-EF8A43DD02D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D3667220-50F9-42AD-9798-0993D0BF57CF}"/>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xmlns="" id="{A7788E42-38D2-4111-9F7F-A80A383A0DD6}"/>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xmlns="" id="{A63A3386-C51A-4B6C-8E29-3F430D55EEF4}"/>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60099389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B496ABB-9774-416E-9730-E2D21D0228D9}"/>
              </a:ext>
            </a:extLst>
          </p:cNvPr>
          <p:cNvSpPr>
            <a:spLocks noGrp="1"/>
          </p:cNvSpPr>
          <p:nvPr>
            <p:ph type="title" orient="vert"/>
          </p:nvPr>
        </p:nvSpPr>
        <p:spPr>
          <a:xfrm>
            <a:off x="6543676" y="273843"/>
            <a:ext cx="1971675" cy="4358879"/>
          </a:xfrm>
        </p:spPr>
        <p:txBody>
          <a:bodyPr vert="eaVert"/>
          <a:lstStyle/>
          <a:p>
            <a:r>
              <a:rPr lang="en-US"/>
              <a:t>Click to edit Master title style</a:t>
            </a:r>
            <a:endParaRPr lang="ru-RU"/>
          </a:p>
        </p:txBody>
      </p:sp>
      <p:sp>
        <p:nvSpPr>
          <p:cNvPr id="3" name="Vertical Text Placeholder 2">
            <a:extLst>
              <a:ext uri="{FF2B5EF4-FFF2-40B4-BE49-F238E27FC236}">
                <a16:creationId xmlns:a16="http://schemas.microsoft.com/office/drawing/2014/main" xmlns="" id="{82FC5DD3-3869-4715-80AF-2DCC3165543E}"/>
              </a:ext>
            </a:extLst>
          </p:cNvPr>
          <p:cNvSpPr>
            <a:spLocks noGrp="1"/>
          </p:cNvSpPr>
          <p:nvPr>
            <p:ph type="body" orient="vert" idx="1"/>
          </p:nvPr>
        </p:nvSpPr>
        <p:spPr>
          <a:xfrm>
            <a:off x="628652" y="273843"/>
            <a:ext cx="5800725"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F36EF8B8-CBC8-4D01-9AE0-93191C150FA2}"/>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xmlns="" id="{F68B0D0F-EFB3-48D6-9756-E027BC051DB6}"/>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xmlns="" id="{E64D015D-8401-4093-B695-5662040A0493}"/>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6597930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0BCF84-2708-4E62-9C3C-10453A301460}"/>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ru-RU"/>
          </a:p>
        </p:txBody>
      </p:sp>
      <p:sp>
        <p:nvSpPr>
          <p:cNvPr id="3" name="Subtitle 2">
            <a:extLst>
              <a:ext uri="{FF2B5EF4-FFF2-40B4-BE49-F238E27FC236}">
                <a16:creationId xmlns:a16="http://schemas.microsoft.com/office/drawing/2014/main" xmlns="" id="{C4AC1F0B-4DDB-4A5A-BC10-B2B301A32582}"/>
              </a:ext>
            </a:extLst>
          </p:cNvPr>
          <p:cNvSpPr>
            <a:spLocks noGrp="1"/>
          </p:cNvSpPr>
          <p:nvPr>
            <p:ph type="subTitle" idx="1"/>
          </p:nvPr>
        </p:nvSpPr>
        <p:spPr>
          <a:xfrm>
            <a:off x="1143000" y="2701528"/>
            <a:ext cx="6858000" cy="1241822"/>
          </a:xfrm>
        </p:spPr>
        <p:txBody>
          <a:bodyPr/>
          <a:lstStyle>
            <a:lvl1pPr marL="0" indent="0" algn="ctr">
              <a:buNone/>
              <a:defRPr sz="1800"/>
            </a:lvl1pPr>
            <a:lvl2pPr marL="342803" indent="0" algn="ctr">
              <a:buNone/>
              <a:defRPr sz="1500"/>
            </a:lvl2pPr>
            <a:lvl3pPr marL="685613" indent="0" algn="ctr">
              <a:buNone/>
              <a:defRPr sz="1400"/>
            </a:lvl3pPr>
            <a:lvl4pPr marL="1028420" indent="0" algn="ctr">
              <a:buNone/>
              <a:defRPr sz="1200"/>
            </a:lvl4pPr>
            <a:lvl5pPr marL="1371226" indent="0" algn="ctr">
              <a:buNone/>
              <a:defRPr sz="1200"/>
            </a:lvl5pPr>
            <a:lvl6pPr marL="1714037" indent="0" algn="ctr">
              <a:buNone/>
              <a:defRPr sz="1200"/>
            </a:lvl6pPr>
            <a:lvl7pPr marL="2056838" indent="0" algn="ctr">
              <a:buNone/>
              <a:defRPr sz="1200"/>
            </a:lvl7pPr>
            <a:lvl8pPr marL="2399640" indent="0" algn="ctr">
              <a:buNone/>
              <a:defRPr sz="1200"/>
            </a:lvl8pPr>
            <a:lvl9pPr marL="2742443" indent="0" algn="ctr">
              <a:buNone/>
              <a:defRPr sz="1200"/>
            </a:lvl9pPr>
          </a:lstStyle>
          <a:p>
            <a:r>
              <a:rPr lang="en-US"/>
              <a:t>Click to edit Master subtitle style</a:t>
            </a:r>
            <a:endParaRPr lang="ru-RU"/>
          </a:p>
        </p:txBody>
      </p:sp>
      <p:sp>
        <p:nvSpPr>
          <p:cNvPr id="4" name="Date Placeholder 3">
            <a:extLst>
              <a:ext uri="{FF2B5EF4-FFF2-40B4-BE49-F238E27FC236}">
                <a16:creationId xmlns:a16="http://schemas.microsoft.com/office/drawing/2014/main" xmlns="" id="{4623266C-4DF9-4E3D-A6D7-833334F8EB0B}"/>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xmlns="" id="{AC03C38E-DF0D-454A-B19A-27DC7B734565}"/>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xmlns="" id="{4C692B13-AB75-47A4-A549-43EBDBCBD4D1}"/>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372499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1" y="1597830"/>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1" y="2914653"/>
            <a:ext cx="6400800" cy="1314450"/>
          </a:xfrm>
        </p:spPr>
        <p:txBody>
          <a:bodyPr/>
          <a:lstStyle>
            <a:lvl1pPr marL="0" indent="0" algn="ctr">
              <a:buNone/>
              <a:defRPr>
                <a:solidFill>
                  <a:schemeClr val="tx1">
                    <a:tint val="75000"/>
                  </a:schemeClr>
                </a:solidFill>
              </a:defRPr>
            </a:lvl1pPr>
            <a:lvl2pPr marL="457105" indent="0" algn="ctr">
              <a:buNone/>
              <a:defRPr>
                <a:solidFill>
                  <a:schemeClr val="tx1">
                    <a:tint val="75000"/>
                  </a:schemeClr>
                </a:solidFill>
              </a:defRPr>
            </a:lvl2pPr>
            <a:lvl3pPr marL="914213" indent="0" algn="ctr">
              <a:buNone/>
              <a:defRPr>
                <a:solidFill>
                  <a:schemeClr val="tx1">
                    <a:tint val="75000"/>
                  </a:schemeClr>
                </a:solidFill>
              </a:defRPr>
            </a:lvl3pPr>
            <a:lvl4pPr marL="1371318" indent="0" algn="ctr">
              <a:buNone/>
              <a:defRPr>
                <a:solidFill>
                  <a:schemeClr val="tx1">
                    <a:tint val="75000"/>
                  </a:schemeClr>
                </a:solidFill>
              </a:defRPr>
            </a:lvl4pPr>
            <a:lvl5pPr marL="1828425" indent="0" algn="ctr">
              <a:buNone/>
              <a:defRPr>
                <a:solidFill>
                  <a:schemeClr val="tx1">
                    <a:tint val="75000"/>
                  </a:schemeClr>
                </a:solidFill>
              </a:defRPr>
            </a:lvl5pPr>
            <a:lvl6pPr marL="2285531" indent="0" algn="ctr">
              <a:buNone/>
              <a:defRPr>
                <a:solidFill>
                  <a:schemeClr val="tx1">
                    <a:tint val="75000"/>
                  </a:schemeClr>
                </a:solidFill>
              </a:defRPr>
            </a:lvl6pPr>
            <a:lvl7pPr marL="2742637" indent="0" algn="ctr">
              <a:buNone/>
              <a:defRPr>
                <a:solidFill>
                  <a:schemeClr val="tx1">
                    <a:tint val="75000"/>
                  </a:schemeClr>
                </a:solidFill>
              </a:defRPr>
            </a:lvl7pPr>
            <a:lvl8pPr marL="3199743" indent="0" algn="ctr">
              <a:buNone/>
              <a:defRPr>
                <a:solidFill>
                  <a:schemeClr val="tx1">
                    <a:tint val="75000"/>
                  </a:schemeClr>
                </a:solidFill>
              </a:defRPr>
            </a:lvl8pPr>
            <a:lvl9pPr marL="365685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a:defRPr/>
            </a:pPr>
            <a:r>
              <a:rPr lang="ru-RU" smtClean="0">
                <a:solidFill>
                  <a:prstClr val="black">
                    <a:lumMod val="65000"/>
                    <a:lumOff val="35000"/>
                  </a:prstClr>
                </a:solidFill>
              </a:rPr>
              <a:t>24.06.2015</a:t>
            </a:r>
            <a:endParaRPr lang="en-US">
              <a:solidFill>
                <a:prstClr val="black">
                  <a:lumMod val="65000"/>
                  <a:lumOff val="35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lumMod val="65000"/>
                  <a:lumOff val="35000"/>
                </a:prstClr>
              </a:solidFill>
            </a:endParaRPr>
          </a:p>
        </p:txBody>
      </p:sp>
      <p:sp>
        <p:nvSpPr>
          <p:cNvPr id="6" name="Номер слайда 5"/>
          <p:cNvSpPr>
            <a:spLocks noGrp="1"/>
          </p:cNvSpPr>
          <p:nvPr>
            <p:ph type="sldNum" sz="quarter" idx="12"/>
          </p:nvPr>
        </p:nvSpPr>
        <p:spPr/>
        <p:txBody>
          <a:bodyPr/>
          <a:lstStyle/>
          <a:p>
            <a:pPr>
              <a:defRPr/>
            </a:pPr>
            <a:fld id="{FF776F12-235F-46CD-AEFF-50C46F1B366F}"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082475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8F2769-289C-47A5-8E79-D7878C3145DA}"/>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xmlns="" id="{C2AC6741-8E83-451A-B595-48A45DD91E1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C7E40FB2-4917-4E7E-905B-80DFF30AF38E}"/>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xmlns="" id="{85763AC2-A3F6-4183-B347-5D101285EF25}"/>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xmlns="" id="{89674B4C-15B7-40A2-9196-3066DEA27441}"/>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5979160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DF5DC5-1EBB-4BFE-A582-35722C80F921}"/>
              </a:ext>
            </a:extLst>
          </p:cNvPr>
          <p:cNvSpPr>
            <a:spLocks noGrp="1"/>
          </p:cNvSpPr>
          <p:nvPr>
            <p:ph type="title"/>
          </p:nvPr>
        </p:nvSpPr>
        <p:spPr>
          <a:xfrm>
            <a:off x="623887" y="1282307"/>
            <a:ext cx="7886700" cy="2139553"/>
          </a:xfrm>
        </p:spPr>
        <p:txBody>
          <a:bodyPr anchor="b"/>
          <a:lstStyle>
            <a:lvl1pPr>
              <a:defRPr sz="4500"/>
            </a:lvl1pPr>
          </a:lstStyle>
          <a:p>
            <a:r>
              <a:rPr lang="en-US"/>
              <a:t>Click to edit Master title style</a:t>
            </a:r>
            <a:endParaRPr lang="ru-RU"/>
          </a:p>
        </p:txBody>
      </p:sp>
      <p:sp>
        <p:nvSpPr>
          <p:cNvPr id="3" name="Text Placeholder 2">
            <a:extLst>
              <a:ext uri="{FF2B5EF4-FFF2-40B4-BE49-F238E27FC236}">
                <a16:creationId xmlns:a16="http://schemas.microsoft.com/office/drawing/2014/main" xmlns="" id="{5F908A8F-B855-4738-844F-52DEE58981F2}"/>
              </a:ext>
            </a:extLst>
          </p:cNvPr>
          <p:cNvSpPr>
            <a:spLocks noGrp="1"/>
          </p:cNvSpPr>
          <p:nvPr>
            <p:ph type="body" idx="1"/>
          </p:nvPr>
        </p:nvSpPr>
        <p:spPr>
          <a:xfrm>
            <a:off x="623887" y="3442099"/>
            <a:ext cx="7886700" cy="1125140"/>
          </a:xfrm>
        </p:spPr>
        <p:txBody>
          <a:bodyPr/>
          <a:lstStyle>
            <a:lvl1pPr marL="0" indent="0">
              <a:buNone/>
              <a:defRPr sz="1800">
                <a:solidFill>
                  <a:schemeClr val="tx1">
                    <a:tint val="75000"/>
                  </a:schemeClr>
                </a:solidFill>
              </a:defRPr>
            </a:lvl1pPr>
            <a:lvl2pPr marL="342803" indent="0">
              <a:buNone/>
              <a:defRPr sz="1500">
                <a:solidFill>
                  <a:schemeClr val="tx1">
                    <a:tint val="75000"/>
                  </a:schemeClr>
                </a:solidFill>
              </a:defRPr>
            </a:lvl2pPr>
            <a:lvl3pPr marL="685613" indent="0">
              <a:buNone/>
              <a:defRPr sz="1400">
                <a:solidFill>
                  <a:schemeClr val="tx1">
                    <a:tint val="75000"/>
                  </a:schemeClr>
                </a:solidFill>
              </a:defRPr>
            </a:lvl3pPr>
            <a:lvl4pPr marL="1028420" indent="0">
              <a:buNone/>
              <a:defRPr sz="1200">
                <a:solidFill>
                  <a:schemeClr val="tx1">
                    <a:tint val="75000"/>
                  </a:schemeClr>
                </a:solidFill>
              </a:defRPr>
            </a:lvl4pPr>
            <a:lvl5pPr marL="1371226" indent="0">
              <a:buNone/>
              <a:defRPr sz="1200">
                <a:solidFill>
                  <a:schemeClr val="tx1">
                    <a:tint val="75000"/>
                  </a:schemeClr>
                </a:solidFill>
              </a:defRPr>
            </a:lvl5pPr>
            <a:lvl6pPr marL="1714037" indent="0">
              <a:buNone/>
              <a:defRPr sz="1200">
                <a:solidFill>
                  <a:schemeClr val="tx1">
                    <a:tint val="75000"/>
                  </a:schemeClr>
                </a:solidFill>
              </a:defRPr>
            </a:lvl6pPr>
            <a:lvl7pPr marL="2056838" indent="0">
              <a:buNone/>
              <a:defRPr sz="1200">
                <a:solidFill>
                  <a:schemeClr val="tx1">
                    <a:tint val="75000"/>
                  </a:schemeClr>
                </a:solidFill>
              </a:defRPr>
            </a:lvl7pPr>
            <a:lvl8pPr marL="2399640" indent="0">
              <a:buNone/>
              <a:defRPr sz="1200">
                <a:solidFill>
                  <a:schemeClr val="tx1">
                    <a:tint val="75000"/>
                  </a:schemeClr>
                </a:solidFill>
              </a:defRPr>
            </a:lvl8pPr>
            <a:lvl9pPr marL="2742443"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8FF4B954-DA74-4DE0-834D-F43AFD4ED5A5}"/>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xmlns="" id="{523F28D6-44B7-4DFF-B0C2-722BCBDAFF46}"/>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xmlns="" id="{52B5824B-1DE6-4E82-AF52-6C701F90B8C6}"/>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1771339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B7ECAF-9A86-4275-AA38-F51AF1B10C1E}"/>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xmlns="" id="{37E357FA-952B-4637-92FD-A3440A5091C4}"/>
              </a:ext>
            </a:extLst>
          </p:cNvPr>
          <p:cNvSpPr>
            <a:spLocks noGrp="1"/>
          </p:cNvSpPr>
          <p:nvPr>
            <p:ph sz="half" idx="1"/>
          </p:nvPr>
        </p:nvSpPr>
        <p:spPr>
          <a:xfrm>
            <a:off x="628650" y="1369218"/>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a:extLst>
              <a:ext uri="{FF2B5EF4-FFF2-40B4-BE49-F238E27FC236}">
                <a16:creationId xmlns:a16="http://schemas.microsoft.com/office/drawing/2014/main" xmlns="" id="{A4095DF7-82AD-46FF-AFF8-91B937A67040}"/>
              </a:ext>
            </a:extLst>
          </p:cNvPr>
          <p:cNvSpPr>
            <a:spLocks noGrp="1"/>
          </p:cNvSpPr>
          <p:nvPr>
            <p:ph sz="half" idx="2"/>
          </p:nvPr>
        </p:nvSpPr>
        <p:spPr>
          <a:xfrm>
            <a:off x="4629150" y="1369218"/>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a:extLst>
              <a:ext uri="{FF2B5EF4-FFF2-40B4-BE49-F238E27FC236}">
                <a16:creationId xmlns:a16="http://schemas.microsoft.com/office/drawing/2014/main" xmlns="" id="{87E866D7-D07A-49B8-9F73-15D2EA5C929D}"/>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6" name="Footer Placeholder 5">
            <a:extLst>
              <a:ext uri="{FF2B5EF4-FFF2-40B4-BE49-F238E27FC236}">
                <a16:creationId xmlns:a16="http://schemas.microsoft.com/office/drawing/2014/main" xmlns="" id="{5B964FBB-E5EC-4B92-BC53-EE547F85353A}"/>
              </a:ext>
            </a:extLst>
          </p:cNvPr>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a:extLst>
              <a:ext uri="{FF2B5EF4-FFF2-40B4-BE49-F238E27FC236}">
                <a16:creationId xmlns:a16="http://schemas.microsoft.com/office/drawing/2014/main" xmlns="" id="{2B4C7600-D2D8-403E-B9A5-8379E5CA8243}"/>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53273613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0EF2AB-68FF-42D7-A1FA-12308986D6AD}"/>
              </a:ext>
            </a:extLst>
          </p:cNvPr>
          <p:cNvSpPr>
            <a:spLocks noGrp="1"/>
          </p:cNvSpPr>
          <p:nvPr>
            <p:ph type="title"/>
          </p:nvPr>
        </p:nvSpPr>
        <p:spPr>
          <a:xfrm>
            <a:off x="629841" y="273844"/>
            <a:ext cx="7886700" cy="994172"/>
          </a:xfrm>
        </p:spPr>
        <p:txBody>
          <a:bodyPr/>
          <a:lstStyle/>
          <a:p>
            <a:r>
              <a:rPr lang="en-US"/>
              <a:t>Click to edit Master title style</a:t>
            </a:r>
            <a:endParaRPr lang="ru-RU"/>
          </a:p>
        </p:txBody>
      </p:sp>
      <p:sp>
        <p:nvSpPr>
          <p:cNvPr id="3" name="Text Placeholder 2">
            <a:extLst>
              <a:ext uri="{FF2B5EF4-FFF2-40B4-BE49-F238E27FC236}">
                <a16:creationId xmlns:a16="http://schemas.microsoft.com/office/drawing/2014/main" xmlns="" id="{E8C37BE0-C370-4F1A-88EC-35C58A386860}"/>
              </a:ext>
            </a:extLst>
          </p:cNvPr>
          <p:cNvSpPr>
            <a:spLocks noGrp="1"/>
          </p:cNvSpPr>
          <p:nvPr>
            <p:ph type="body" idx="1"/>
          </p:nvPr>
        </p:nvSpPr>
        <p:spPr>
          <a:xfrm>
            <a:off x="629842" y="1260872"/>
            <a:ext cx="3868340" cy="617934"/>
          </a:xfrm>
        </p:spPr>
        <p:txBody>
          <a:bodyPr anchor="b"/>
          <a:lstStyle>
            <a:lvl1pPr marL="0" indent="0">
              <a:buNone/>
              <a:defRPr sz="1800" b="1"/>
            </a:lvl1pPr>
            <a:lvl2pPr marL="342803" indent="0">
              <a:buNone/>
              <a:defRPr sz="1500" b="1"/>
            </a:lvl2pPr>
            <a:lvl3pPr marL="685613" indent="0">
              <a:buNone/>
              <a:defRPr sz="1400" b="1"/>
            </a:lvl3pPr>
            <a:lvl4pPr marL="1028420" indent="0">
              <a:buNone/>
              <a:defRPr sz="1200" b="1"/>
            </a:lvl4pPr>
            <a:lvl5pPr marL="1371226" indent="0">
              <a:buNone/>
              <a:defRPr sz="1200" b="1"/>
            </a:lvl5pPr>
            <a:lvl6pPr marL="1714037" indent="0">
              <a:buNone/>
              <a:defRPr sz="1200" b="1"/>
            </a:lvl6pPr>
            <a:lvl7pPr marL="2056838" indent="0">
              <a:buNone/>
              <a:defRPr sz="1200" b="1"/>
            </a:lvl7pPr>
            <a:lvl8pPr marL="2399640" indent="0">
              <a:buNone/>
              <a:defRPr sz="1200" b="1"/>
            </a:lvl8pPr>
            <a:lvl9pPr marL="2742443"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xmlns="" id="{E215E15B-9AE9-4783-A0B8-0D337F6B356F}"/>
              </a:ext>
            </a:extLst>
          </p:cNvPr>
          <p:cNvSpPr>
            <a:spLocks noGrp="1"/>
          </p:cNvSpPr>
          <p:nvPr>
            <p:ph sz="half" idx="2"/>
          </p:nvPr>
        </p:nvSpPr>
        <p:spPr>
          <a:xfrm>
            <a:off x="629842" y="1878806"/>
            <a:ext cx="3868340"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a:extLst>
              <a:ext uri="{FF2B5EF4-FFF2-40B4-BE49-F238E27FC236}">
                <a16:creationId xmlns:a16="http://schemas.microsoft.com/office/drawing/2014/main" xmlns="" id="{48F4D60C-13F9-4551-8176-8D00B9F29520}"/>
              </a:ext>
            </a:extLst>
          </p:cNvPr>
          <p:cNvSpPr>
            <a:spLocks noGrp="1"/>
          </p:cNvSpPr>
          <p:nvPr>
            <p:ph type="body" sz="quarter" idx="3"/>
          </p:nvPr>
        </p:nvSpPr>
        <p:spPr>
          <a:xfrm>
            <a:off x="4629152" y="1260872"/>
            <a:ext cx="3887391" cy="617934"/>
          </a:xfrm>
        </p:spPr>
        <p:txBody>
          <a:bodyPr anchor="b"/>
          <a:lstStyle>
            <a:lvl1pPr marL="0" indent="0">
              <a:buNone/>
              <a:defRPr sz="1800" b="1"/>
            </a:lvl1pPr>
            <a:lvl2pPr marL="342803" indent="0">
              <a:buNone/>
              <a:defRPr sz="1500" b="1"/>
            </a:lvl2pPr>
            <a:lvl3pPr marL="685613" indent="0">
              <a:buNone/>
              <a:defRPr sz="1400" b="1"/>
            </a:lvl3pPr>
            <a:lvl4pPr marL="1028420" indent="0">
              <a:buNone/>
              <a:defRPr sz="1200" b="1"/>
            </a:lvl4pPr>
            <a:lvl5pPr marL="1371226" indent="0">
              <a:buNone/>
              <a:defRPr sz="1200" b="1"/>
            </a:lvl5pPr>
            <a:lvl6pPr marL="1714037" indent="0">
              <a:buNone/>
              <a:defRPr sz="1200" b="1"/>
            </a:lvl6pPr>
            <a:lvl7pPr marL="2056838" indent="0">
              <a:buNone/>
              <a:defRPr sz="1200" b="1"/>
            </a:lvl7pPr>
            <a:lvl8pPr marL="2399640" indent="0">
              <a:buNone/>
              <a:defRPr sz="1200" b="1"/>
            </a:lvl8pPr>
            <a:lvl9pPr marL="2742443"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xmlns="" id="{E04B00FF-A5A2-429E-BF49-8EFF799E2539}"/>
              </a:ext>
            </a:extLst>
          </p:cNvPr>
          <p:cNvSpPr>
            <a:spLocks noGrp="1"/>
          </p:cNvSpPr>
          <p:nvPr>
            <p:ph sz="quarter" idx="4"/>
          </p:nvPr>
        </p:nvSpPr>
        <p:spPr>
          <a:xfrm>
            <a:off x="4629152" y="1878806"/>
            <a:ext cx="3887391"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a:extLst>
              <a:ext uri="{FF2B5EF4-FFF2-40B4-BE49-F238E27FC236}">
                <a16:creationId xmlns:a16="http://schemas.microsoft.com/office/drawing/2014/main" xmlns="" id="{6BDE2CC3-CAF2-4495-81E7-8F2E63059DF3}"/>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8" name="Footer Placeholder 7">
            <a:extLst>
              <a:ext uri="{FF2B5EF4-FFF2-40B4-BE49-F238E27FC236}">
                <a16:creationId xmlns:a16="http://schemas.microsoft.com/office/drawing/2014/main" xmlns="" id="{1B2EC490-0959-4399-9E93-FD1BC236E670}"/>
              </a:ext>
            </a:extLst>
          </p:cNvPr>
          <p:cNvSpPr>
            <a:spLocks noGrp="1"/>
          </p:cNvSpPr>
          <p:nvPr>
            <p:ph type="ftr" sz="quarter" idx="11"/>
          </p:nvPr>
        </p:nvSpPr>
        <p:spPr/>
        <p:txBody>
          <a:bodyPr/>
          <a:lstStyle/>
          <a:p>
            <a:endParaRPr lang="ru-RU">
              <a:solidFill>
                <a:prstClr val="black">
                  <a:tint val="75000"/>
                </a:prstClr>
              </a:solidFill>
            </a:endParaRPr>
          </a:p>
        </p:txBody>
      </p:sp>
      <p:sp>
        <p:nvSpPr>
          <p:cNvPr id="9" name="Slide Number Placeholder 8">
            <a:extLst>
              <a:ext uri="{FF2B5EF4-FFF2-40B4-BE49-F238E27FC236}">
                <a16:creationId xmlns:a16="http://schemas.microsoft.com/office/drawing/2014/main" xmlns="" id="{D9C8858F-5A32-4E30-A0D0-FCE6F10E4266}"/>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1954796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E18069-6656-4ABA-AF9F-3DB8AD52594C}"/>
              </a:ext>
            </a:extLst>
          </p:cNvPr>
          <p:cNvSpPr>
            <a:spLocks noGrp="1"/>
          </p:cNvSpPr>
          <p:nvPr>
            <p:ph type="title"/>
          </p:nvPr>
        </p:nvSpPr>
        <p:spPr/>
        <p:txBody>
          <a:bodyPr/>
          <a:lstStyle/>
          <a:p>
            <a:r>
              <a:rPr lang="en-US"/>
              <a:t>Click to edit Master title style</a:t>
            </a:r>
            <a:endParaRPr lang="ru-RU"/>
          </a:p>
        </p:txBody>
      </p:sp>
      <p:sp>
        <p:nvSpPr>
          <p:cNvPr id="3" name="Date Placeholder 2">
            <a:extLst>
              <a:ext uri="{FF2B5EF4-FFF2-40B4-BE49-F238E27FC236}">
                <a16:creationId xmlns:a16="http://schemas.microsoft.com/office/drawing/2014/main" xmlns="" id="{2DBBB4C5-D173-4AEC-BEA7-7C5E024C212F}"/>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4" name="Footer Placeholder 3">
            <a:extLst>
              <a:ext uri="{FF2B5EF4-FFF2-40B4-BE49-F238E27FC236}">
                <a16:creationId xmlns:a16="http://schemas.microsoft.com/office/drawing/2014/main" xmlns="" id="{88C5754B-923B-4708-B472-D8134AA0FC00}"/>
              </a:ext>
            </a:extLst>
          </p:cNvPr>
          <p:cNvSpPr>
            <a:spLocks noGrp="1"/>
          </p:cNvSpPr>
          <p:nvPr>
            <p:ph type="ftr" sz="quarter" idx="11"/>
          </p:nvPr>
        </p:nvSpPr>
        <p:spPr/>
        <p:txBody>
          <a:bodyPr/>
          <a:lstStyle/>
          <a:p>
            <a:endParaRPr lang="ru-RU">
              <a:solidFill>
                <a:prstClr val="black">
                  <a:tint val="75000"/>
                </a:prstClr>
              </a:solidFill>
            </a:endParaRPr>
          </a:p>
        </p:txBody>
      </p:sp>
      <p:sp>
        <p:nvSpPr>
          <p:cNvPr id="5" name="Slide Number Placeholder 4">
            <a:extLst>
              <a:ext uri="{FF2B5EF4-FFF2-40B4-BE49-F238E27FC236}">
                <a16:creationId xmlns:a16="http://schemas.microsoft.com/office/drawing/2014/main" xmlns="" id="{D62493E4-8740-4F33-8363-3037C4AE8F2C}"/>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52887344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D5C15B1-A9DF-4B11-BA0C-E7B0CC271AE3}"/>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3" name="Footer Placeholder 2">
            <a:extLst>
              <a:ext uri="{FF2B5EF4-FFF2-40B4-BE49-F238E27FC236}">
                <a16:creationId xmlns:a16="http://schemas.microsoft.com/office/drawing/2014/main" xmlns="" id="{41417F76-B164-4EFC-9173-1D804A612648}"/>
              </a:ext>
            </a:extLst>
          </p:cNvPr>
          <p:cNvSpPr>
            <a:spLocks noGrp="1"/>
          </p:cNvSpPr>
          <p:nvPr>
            <p:ph type="ftr" sz="quarter" idx="11"/>
          </p:nvPr>
        </p:nvSpPr>
        <p:spPr/>
        <p:txBody>
          <a:bodyPr/>
          <a:lstStyle/>
          <a:p>
            <a:endParaRPr lang="ru-RU">
              <a:solidFill>
                <a:prstClr val="black">
                  <a:tint val="75000"/>
                </a:prstClr>
              </a:solidFill>
            </a:endParaRPr>
          </a:p>
        </p:txBody>
      </p:sp>
      <p:sp>
        <p:nvSpPr>
          <p:cNvPr id="4" name="Slide Number Placeholder 3">
            <a:extLst>
              <a:ext uri="{FF2B5EF4-FFF2-40B4-BE49-F238E27FC236}">
                <a16:creationId xmlns:a16="http://schemas.microsoft.com/office/drawing/2014/main" xmlns="" id="{8B283E94-0CCA-4C54-8109-A57284F8EA1A}"/>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03603655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8BAF45-1862-48C4-AE95-76BA44E07AEE}"/>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ru-RU"/>
          </a:p>
        </p:txBody>
      </p:sp>
      <p:sp>
        <p:nvSpPr>
          <p:cNvPr id="3" name="Content Placeholder 2">
            <a:extLst>
              <a:ext uri="{FF2B5EF4-FFF2-40B4-BE49-F238E27FC236}">
                <a16:creationId xmlns:a16="http://schemas.microsoft.com/office/drawing/2014/main" xmlns="" id="{1C31824D-CFAD-49B9-8BAC-88B493FAE9ED}"/>
              </a:ext>
            </a:extLst>
          </p:cNvPr>
          <p:cNvSpPr>
            <a:spLocks noGrp="1"/>
          </p:cNvSpPr>
          <p:nvPr>
            <p:ph idx="1"/>
          </p:nvPr>
        </p:nvSpPr>
        <p:spPr>
          <a:xfrm>
            <a:off x="3887391" y="740570"/>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a:extLst>
              <a:ext uri="{FF2B5EF4-FFF2-40B4-BE49-F238E27FC236}">
                <a16:creationId xmlns:a16="http://schemas.microsoft.com/office/drawing/2014/main" xmlns="" id="{91A249A0-30A0-42A7-A715-B12AEB853EA0}"/>
              </a:ext>
            </a:extLst>
          </p:cNvPr>
          <p:cNvSpPr>
            <a:spLocks noGrp="1"/>
          </p:cNvSpPr>
          <p:nvPr>
            <p:ph type="body" sz="half" idx="2"/>
          </p:nvPr>
        </p:nvSpPr>
        <p:spPr>
          <a:xfrm>
            <a:off x="629841" y="1543051"/>
            <a:ext cx="2949178" cy="2858691"/>
          </a:xfrm>
        </p:spPr>
        <p:txBody>
          <a:bodyPr/>
          <a:lstStyle>
            <a:lvl1pPr marL="0" indent="0">
              <a:buNone/>
              <a:defRPr sz="1200"/>
            </a:lvl1pPr>
            <a:lvl2pPr marL="342803" indent="0">
              <a:buNone/>
              <a:defRPr sz="1100"/>
            </a:lvl2pPr>
            <a:lvl3pPr marL="685613" indent="0">
              <a:buNone/>
              <a:defRPr sz="900"/>
            </a:lvl3pPr>
            <a:lvl4pPr marL="1028420" indent="0">
              <a:buNone/>
              <a:defRPr sz="800"/>
            </a:lvl4pPr>
            <a:lvl5pPr marL="1371226" indent="0">
              <a:buNone/>
              <a:defRPr sz="800"/>
            </a:lvl5pPr>
            <a:lvl6pPr marL="1714037" indent="0">
              <a:buNone/>
              <a:defRPr sz="800"/>
            </a:lvl6pPr>
            <a:lvl7pPr marL="2056838" indent="0">
              <a:buNone/>
              <a:defRPr sz="800"/>
            </a:lvl7pPr>
            <a:lvl8pPr marL="2399640" indent="0">
              <a:buNone/>
              <a:defRPr sz="800"/>
            </a:lvl8pPr>
            <a:lvl9pPr marL="2742443" indent="0">
              <a:buNone/>
              <a:defRPr sz="800"/>
            </a:lvl9pPr>
          </a:lstStyle>
          <a:p>
            <a:pPr lvl="0"/>
            <a:r>
              <a:rPr lang="en-US"/>
              <a:t>Edit Master text styles</a:t>
            </a:r>
          </a:p>
        </p:txBody>
      </p:sp>
      <p:sp>
        <p:nvSpPr>
          <p:cNvPr id="5" name="Date Placeholder 4">
            <a:extLst>
              <a:ext uri="{FF2B5EF4-FFF2-40B4-BE49-F238E27FC236}">
                <a16:creationId xmlns:a16="http://schemas.microsoft.com/office/drawing/2014/main" xmlns="" id="{E4AC87AD-1CA4-4608-AD1C-9DE8AF4BCAD7}"/>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6" name="Footer Placeholder 5">
            <a:extLst>
              <a:ext uri="{FF2B5EF4-FFF2-40B4-BE49-F238E27FC236}">
                <a16:creationId xmlns:a16="http://schemas.microsoft.com/office/drawing/2014/main" xmlns="" id="{B5988509-59B3-4779-B197-DDC21C3BD421}"/>
              </a:ext>
            </a:extLst>
          </p:cNvPr>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a:extLst>
              <a:ext uri="{FF2B5EF4-FFF2-40B4-BE49-F238E27FC236}">
                <a16:creationId xmlns:a16="http://schemas.microsoft.com/office/drawing/2014/main" xmlns="" id="{F81EA1CB-13A0-4D86-ABC6-0FC230DFCD09}"/>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27998187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17B524-E4F5-41CD-8AC5-6327BA14C967}"/>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ru-RU"/>
          </a:p>
        </p:txBody>
      </p:sp>
      <p:sp>
        <p:nvSpPr>
          <p:cNvPr id="3" name="Picture Placeholder 2">
            <a:extLst>
              <a:ext uri="{FF2B5EF4-FFF2-40B4-BE49-F238E27FC236}">
                <a16:creationId xmlns:a16="http://schemas.microsoft.com/office/drawing/2014/main" xmlns="" id="{B7C4DC5B-5718-4456-9FA5-A04E7F755FC9}"/>
              </a:ext>
            </a:extLst>
          </p:cNvPr>
          <p:cNvSpPr>
            <a:spLocks noGrp="1"/>
          </p:cNvSpPr>
          <p:nvPr>
            <p:ph type="pic" idx="1"/>
          </p:nvPr>
        </p:nvSpPr>
        <p:spPr>
          <a:xfrm>
            <a:off x="3887391" y="740570"/>
            <a:ext cx="4629150" cy="3655219"/>
          </a:xfrm>
        </p:spPr>
        <p:txBody>
          <a:bodyPr/>
          <a:lstStyle>
            <a:lvl1pPr marL="0" indent="0">
              <a:buNone/>
              <a:defRPr sz="2400"/>
            </a:lvl1pPr>
            <a:lvl2pPr marL="342803" indent="0">
              <a:buNone/>
              <a:defRPr sz="2100"/>
            </a:lvl2pPr>
            <a:lvl3pPr marL="685613" indent="0">
              <a:buNone/>
              <a:defRPr sz="1800"/>
            </a:lvl3pPr>
            <a:lvl4pPr marL="1028420" indent="0">
              <a:buNone/>
              <a:defRPr sz="1500"/>
            </a:lvl4pPr>
            <a:lvl5pPr marL="1371226" indent="0">
              <a:buNone/>
              <a:defRPr sz="1500"/>
            </a:lvl5pPr>
            <a:lvl6pPr marL="1714037" indent="0">
              <a:buNone/>
              <a:defRPr sz="1500"/>
            </a:lvl6pPr>
            <a:lvl7pPr marL="2056838" indent="0">
              <a:buNone/>
              <a:defRPr sz="1500"/>
            </a:lvl7pPr>
            <a:lvl8pPr marL="2399640" indent="0">
              <a:buNone/>
              <a:defRPr sz="1500"/>
            </a:lvl8pPr>
            <a:lvl9pPr marL="2742443" indent="0">
              <a:buNone/>
              <a:defRPr sz="1500"/>
            </a:lvl9pPr>
          </a:lstStyle>
          <a:p>
            <a:endParaRPr lang="ru-RU"/>
          </a:p>
        </p:txBody>
      </p:sp>
      <p:sp>
        <p:nvSpPr>
          <p:cNvPr id="4" name="Text Placeholder 3">
            <a:extLst>
              <a:ext uri="{FF2B5EF4-FFF2-40B4-BE49-F238E27FC236}">
                <a16:creationId xmlns:a16="http://schemas.microsoft.com/office/drawing/2014/main" xmlns="" id="{BA3F3BCE-0180-452F-ADB8-45B4E555F317}"/>
              </a:ext>
            </a:extLst>
          </p:cNvPr>
          <p:cNvSpPr>
            <a:spLocks noGrp="1"/>
          </p:cNvSpPr>
          <p:nvPr>
            <p:ph type="body" sz="half" idx="2"/>
          </p:nvPr>
        </p:nvSpPr>
        <p:spPr>
          <a:xfrm>
            <a:off x="629841" y="1543051"/>
            <a:ext cx="2949178" cy="2858691"/>
          </a:xfrm>
        </p:spPr>
        <p:txBody>
          <a:bodyPr/>
          <a:lstStyle>
            <a:lvl1pPr marL="0" indent="0">
              <a:buNone/>
              <a:defRPr sz="1200"/>
            </a:lvl1pPr>
            <a:lvl2pPr marL="342803" indent="0">
              <a:buNone/>
              <a:defRPr sz="1100"/>
            </a:lvl2pPr>
            <a:lvl3pPr marL="685613" indent="0">
              <a:buNone/>
              <a:defRPr sz="900"/>
            </a:lvl3pPr>
            <a:lvl4pPr marL="1028420" indent="0">
              <a:buNone/>
              <a:defRPr sz="800"/>
            </a:lvl4pPr>
            <a:lvl5pPr marL="1371226" indent="0">
              <a:buNone/>
              <a:defRPr sz="800"/>
            </a:lvl5pPr>
            <a:lvl6pPr marL="1714037" indent="0">
              <a:buNone/>
              <a:defRPr sz="800"/>
            </a:lvl6pPr>
            <a:lvl7pPr marL="2056838" indent="0">
              <a:buNone/>
              <a:defRPr sz="800"/>
            </a:lvl7pPr>
            <a:lvl8pPr marL="2399640" indent="0">
              <a:buNone/>
              <a:defRPr sz="800"/>
            </a:lvl8pPr>
            <a:lvl9pPr marL="2742443" indent="0">
              <a:buNone/>
              <a:defRPr sz="800"/>
            </a:lvl9pPr>
          </a:lstStyle>
          <a:p>
            <a:pPr lvl="0"/>
            <a:r>
              <a:rPr lang="en-US"/>
              <a:t>Edit Master text styles</a:t>
            </a:r>
          </a:p>
        </p:txBody>
      </p:sp>
      <p:sp>
        <p:nvSpPr>
          <p:cNvPr id="5" name="Date Placeholder 4">
            <a:extLst>
              <a:ext uri="{FF2B5EF4-FFF2-40B4-BE49-F238E27FC236}">
                <a16:creationId xmlns:a16="http://schemas.microsoft.com/office/drawing/2014/main" xmlns="" id="{0E59A0E7-D7CD-4386-826B-AE2B1091D7B2}"/>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6" name="Footer Placeholder 5">
            <a:extLst>
              <a:ext uri="{FF2B5EF4-FFF2-40B4-BE49-F238E27FC236}">
                <a16:creationId xmlns:a16="http://schemas.microsoft.com/office/drawing/2014/main" xmlns="" id="{63915022-21A5-4FC5-8F0F-A0CC46E42920}"/>
              </a:ext>
            </a:extLst>
          </p:cNvPr>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a:extLst>
              <a:ext uri="{FF2B5EF4-FFF2-40B4-BE49-F238E27FC236}">
                <a16:creationId xmlns:a16="http://schemas.microsoft.com/office/drawing/2014/main" xmlns="" id="{D290EAEC-3472-4FBA-A2AD-803D930E0791}"/>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0972122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3E18A1-E1F7-418B-B0AA-5C884B043707}"/>
              </a:ext>
            </a:extLst>
          </p:cNvPr>
          <p:cNvSpPr>
            <a:spLocks noGrp="1"/>
          </p:cNvSpPr>
          <p:nvPr>
            <p:ph type="title"/>
          </p:nvPr>
        </p:nvSpPr>
        <p:spPr/>
        <p:txBody>
          <a:bodyPr/>
          <a:lstStyle/>
          <a:p>
            <a:r>
              <a:rPr lang="en-US"/>
              <a:t>Click to edit Master title style</a:t>
            </a:r>
            <a:endParaRPr lang="ru-RU"/>
          </a:p>
        </p:txBody>
      </p:sp>
      <p:sp>
        <p:nvSpPr>
          <p:cNvPr id="3" name="Vertical Text Placeholder 2">
            <a:extLst>
              <a:ext uri="{FF2B5EF4-FFF2-40B4-BE49-F238E27FC236}">
                <a16:creationId xmlns:a16="http://schemas.microsoft.com/office/drawing/2014/main" xmlns="" id="{01B3BB5E-42E1-44B4-A30D-EF8A43DD02D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D3667220-50F9-42AD-9798-0993D0BF57CF}"/>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xmlns="" id="{A7788E42-38D2-4111-9F7F-A80A383A0DD6}"/>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xmlns="" id="{A63A3386-C51A-4B6C-8E29-3F430D55EEF4}"/>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08230641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B496ABB-9774-416E-9730-E2D21D0228D9}"/>
              </a:ext>
            </a:extLst>
          </p:cNvPr>
          <p:cNvSpPr>
            <a:spLocks noGrp="1"/>
          </p:cNvSpPr>
          <p:nvPr>
            <p:ph type="title" orient="vert"/>
          </p:nvPr>
        </p:nvSpPr>
        <p:spPr>
          <a:xfrm>
            <a:off x="6543676" y="273843"/>
            <a:ext cx="1971675" cy="4358879"/>
          </a:xfrm>
        </p:spPr>
        <p:txBody>
          <a:bodyPr vert="eaVert"/>
          <a:lstStyle/>
          <a:p>
            <a:r>
              <a:rPr lang="en-US"/>
              <a:t>Click to edit Master title style</a:t>
            </a:r>
            <a:endParaRPr lang="ru-RU"/>
          </a:p>
        </p:txBody>
      </p:sp>
      <p:sp>
        <p:nvSpPr>
          <p:cNvPr id="3" name="Vertical Text Placeholder 2">
            <a:extLst>
              <a:ext uri="{FF2B5EF4-FFF2-40B4-BE49-F238E27FC236}">
                <a16:creationId xmlns:a16="http://schemas.microsoft.com/office/drawing/2014/main" xmlns="" id="{82FC5DD3-3869-4715-80AF-2DCC3165543E}"/>
              </a:ext>
            </a:extLst>
          </p:cNvPr>
          <p:cNvSpPr>
            <a:spLocks noGrp="1"/>
          </p:cNvSpPr>
          <p:nvPr>
            <p:ph type="body" orient="vert" idx="1"/>
          </p:nvPr>
        </p:nvSpPr>
        <p:spPr>
          <a:xfrm>
            <a:off x="628652" y="273843"/>
            <a:ext cx="5800725"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F36EF8B8-CBC8-4D01-9AE0-93191C150FA2}"/>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xmlns="" id="{F68B0D0F-EFB3-48D6-9756-E027BC051DB6}"/>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xmlns="" id="{E64D015D-8401-4093-B695-5662040A0493}"/>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100724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r>
              <a:rPr lang="ru-RU" smtClean="0">
                <a:solidFill>
                  <a:prstClr val="black">
                    <a:lumMod val="65000"/>
                    <a:lumOff val="35000"/>
                  </a:prstClr>
                </a:solidFill>
              </a:rPr>
              <a:t>24.06.2015</a:t>
            </a:r>
            <a:endParaRPr lang="en-US">
              <a:solidFill>
                <a:prstClr val="black">
                  <a:lumMod val="65000"/>
                  <a:lumOff val="35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lumMod val="65000"/>
                  <a:lumOff val="35000"/>
                </a:prstClr>
              </a:solidFill>
            </a:endParaRPr>
          </a:p>
        </p:txBody>
      </p:sp>
      <p:sp>
        <p:nvSpPr>
          <p:cNvPr id="6" name="Номер слайда 5"/>
          <p:cNvSpPr>
            <a:spLocks noGrp="1"/>
          </p:cNvSpPr>
          <p:nvPr>
            <p:ph type="sldNum" sz="quarter" idx="12"/>
          </p:nvPr>
        </p:nvSpPr>
        <p:spPr/>
        <p:txBody>
          <a:bodyPr/>
          <a:lstStyle/>
          <a:p>
            <a:pPr>
              <a:defRPr/>
            </a:pPr>
            <a:fld id="{00AE9CFC-8577-4BA7-B504-E4E418BFBC2D}"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7642411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0BCF84-2708-4E62-9C3C-10453A301460}"/>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ru-RU"/>
          </a:p>
        </p:txBody>
      </p:sp>
      <p:sp>
        <p:nvSpPr>
          <p:cNvPr id="3" name="Subtitle 2">
            <a:extLst>
              <a:ext uri="{FF2B5EF4-FFF2-40B4-BE49-F238E27FC236}">
                <a16:creationId xmlns:a16="http://schemas.microsoft.com/office/drawing/2014/main" xmlns="" id="{C4AC1F0B-4DDB-4A5A-BC10-B2B301A32582}"/>
              </a:ext>
            </a:extLst>
          </p:cNvPr>
          <p:cNvSpPr>
            <a:spLocks noGrp="1"/>
          </p:cNvSpPr>
          <p:nvPr>
            <p:ph type="subTitle" idx="1"/>
          </p:nvPr>
        </p:nvSpPr>
        <p:spPr>
          <a:xfrm>
            <a:off x="1143000" y="2701528"/>
            <a:ext cx="6858000" cy="1241822"/>
          </a:xfrm>
        </p:spPr>
        <p:txBody>
          <a:bodyPr/>
          <a:lstStyle>
            <a:lvl1pPr marL="0" indent="0" algn="ctr">
              <a:buNone/>
              <a:defRPr sz="1800"/>
            </a:lvl1pPr>
            <a:lvl2pPr marL="342848" indent="0" algn="ctr">
              <a:buNone/>
              <a:defRPr sz="1500"/>
            </a:lvl2pPr>
            <a:lvl3pPr marL="685698" indent="0" algn="ctr">
              <a:buNone/>
              <a:defRPr sz="1400"/>
            </a:lvl3pPr>
            <a:lvl4pPr marL="1028547" indent="0" algn="ctr">
              <a:buNone/>
              <a:defRPr sz="1200"/>
            </a:lvl4pPr>
            <a:lvl5pPr marL="1371396" indent="0" algn="ctr">
              <a:buNone/>
              <a:defRPr sz="1200"/>
            </a:lvl5pPr>
            <a:lvl6pPr marL="1714247" indent="0" algn="ctr">
              <a:buNone/>
              <a:defRPr sz="1200"/>
            </a:lvl6pPr>
            <a:lvl7pPr marL="2057093" indent="0" algn="ctr">
              <a:buNone/>
              <a:defRPr sz="1200"/>
            </a:lvl7pPr>
            <a:lvl8pPr marL="2399940" indent="0" algn="ctr">
              <a:buNone/>
              <a:defRPr sz="1200"/>
            </a:lvl8pPr>
            <a:lvl9pPr marL="2742788" indent="0" algn="ctr">
              <a:buNone/>
              <a:defRPr sz="1200"/>
            </a:lvl9pPr>
          </a:lstStyle>
          <a:p>
            <a:r>
              <a:rPr lang="en-US"/>
              <a:t>Click to edit Master subtitle style</a:t>
            </a:r>
            <a:endParaRPr lang="ru-RU"/>
          </a:p>
        </p:txBody>
      </p:sp>
      <p:sp>
        <p:nvSpPr>
          <p:cNvPr id="4" name="Date Placeholder 3">
            <a:extLst>
              <a:ext uri="{FF2B5EF4-FFF2-40B4-BE49-F238E27FC236}">
                <a16:creationId xmlns:a16="http://schemas.microsoft.com/office/drawing/2014/main" xmlns="" id="{4623266C-4DF9-4E3D-A6D7-833334F8EB0B}"/>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xmlns="" id="{AC03C38E-DF0D-454A-B19A-27DC7B734565}"/>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xmlns="" id="{4C692B13-AB75-47A4-A549-43EBDBCBD4D1}"/>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12779838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8F2769-289C-47A5-8E79-D7878C3145DA}"/>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xmlns="" id="{C2AC6741-8E83-451A-B595-48A45DD91E1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C7E40FB2-4917-4E7E-905B-80DFF30AF38E}"/>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xmlns="" id="{85763AC2-A3F6-4183-B347-5D101285EF25}"/>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xmlns="" id="{89674B4C-15B7-40A2-9196-3066DEA27441}"/>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5152935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DF5DC5-1EBB-4BFE-A582-35722C80F921}"/>
              </a:ext>
            </a:extLst>
          </p:cNvPr>
          <p:cNvSpPr>
            <a:spLocks noGrp="1"/>
          </p:cNvSpPr>
          <p:nvPr>
            <p:ph type="title"/>
          </p:nvPr>
        </p:nvSpPr>
        <p:spPr>
          <a:xfrm>
            <a:off x="623887" y="1282307"/>
            <a:ext cx="7886700" cy="2139553"/>
          </a:xfrm>
        </p:spPr>
        <p:txBody>
          <a:bodyPr anchor="b"/>
          <a:lstStyle>
            <a:lvl1pPr>
              <a:defRPr sz="4500"/>
            </a:lvl1pPr>
          </a:lstStyle>
          <a:p>
            <a:r>
              <a:rPr lang="en-US"/>
              <a:t>Click to edit Master title style</a:t>
            </a:r>
            <a:endParaRPr lang="ru-RU"/>
          </a:p>
        </p:txBody>
      </p:sp>
      <p:sp>
        <p:nvSpPr>
          <p:cNvPr id="3" name="Text Placeholder 2">
            <a:extLst>
              <a:ext uri="{FF2B5EF4-FFF2-40B4-BE49-F238E27FC236}">
                <a16:creationId xmlns:a16="http://schemas.microsoft.com/office/drawing/2014/main" xmlns="" id="{5F908A8F-B855-4738-844F-52DEE58981F2}"/>
              </a:ext>
            </a:extLst>
          </p:cNvPr>
          <p:cNvSpPr>
            <a:spLocks noGrp="1"/>
          </p:cNvSpPr>
          <p:nvPr>
            <p:ph type="body" idx="1"/>
          </p:nvPr>
        </p:nvSpPr>
        <p:spPr>
          <a:xfrm>
            <a:off x="623887" y="3442099"/>
            <a:ext cx="7886700" cy="1125140"/>
          </a:xfrm>
        </p:spPr>
        <p:txBody>
          <a:bodyPr/>
          <a:lstStyle>
            <a:lvl1pPr marL="0" indent="0">
              <a:buNone/>
              <a:defRPr sz="1800">
                <a:solidFill>
                  <a:schemeClr val="tx1">
                    <a:tint val="75000"/>
                  </a:schemeClr>
                </a:solidFill>
              </a:defRPr>
            </a:lvl1pPr>
            <a:lvl2pPr marL="342848" indent="0">
              <a:buNone/>
              <a:defRPr sz="1500">
                <a:solidFill>
                  <a:schemeClr val="tx1">
                    <a:tint val="75000"/>
                  </a:schemeClr>
                </a:solidFill>
              </a:defRPr>
            </a:lvl2pPr>
            <a:lvl3pPr marL="685698" indent="0">
              <a:buNone/>
              <a:defRPr sz="1400">
                <a:solidFill>
                  <a:schemeClr val="tx1">
                    <a:tint val="75000"/>
                  </a:schemeClr>
                </a:solidFill>
              </a:defRPr>
            </a:lvl3pPr>
            <a:lvl4pPr marL="1028547" indent="0">
              <a:buNone/>
              <a:defRPr sz="1200">
                <a:solidFill>
                  <a:schemeClr val="tx1">
                    <a:tint val="75000"/>
                  </a:schemeClr>
                </a:solidFill>
              </a:defRPr>
            </a:lvl4pPr>
            <a:lvl5pPr marL="1371396" indent="0">
              <a:buNone/>
              <a:defRPr sz="1200">
                <a:solidFill>
                  <a:schemeClr val="tx1">
                    <a:tint val="75000"/>
                  </a:schemeClr>
                </a:solidFill>
              </a:defRPr>
            </a:lvl5pPr>
            <a:lvl6pPr marL="1714247" indent="0">
              <a:buNone/>
              <a:defRPr sz="1200">
                <a:solidFill>
                  <a:schemeClr val="tx1">
                    <a:tint val="75000"/>
                  </a:schemeClr>
                </a:solidFill>
              </a:defRPr>
            </a:lvl6pPr>
            <a:lvl7pPr marL="2057093" indent="0">
              <a:buNone/>
              <a:defRPr sz="1200">
                <a:solidFill>
                  <a:schemeClr val="tx1">
                    <a:tint val="75000"/>
                  </a:schemeClr>
                </a:solidFill>
              </a:defRPr>
            </a:lvl7pPr>
            <a:lvl8pPr marL="2399940" indent="0">
              <a:buNone/>
              <a:defRPr sz="1200">
                <a:solidFill>
                  <a:schemeClr val="tx1">
                    <a:tint val="75000"/>
                  </a:schemeClr>
                </a:solidFill>
              </a:defRPr>
            </a:lvl8pPr>
            <a:lvl9pPr marL="2742788"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8FF4B954-DA74-4DE0-834D-F43AFD4ED5A5}"/>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xmlns="" id="{523F28D6-44B7-4DFF-B0C2-722BCBDAFF46}"/>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xmlns="" id="{52B5824B-1DE6-4E82-AF52-6C701F90B8C6}"/>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5702970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B7ECAF-9A86-4275-AA38-F51AF1B10C1E}"/>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xmlns="" id="{37E357FA-952B-4637-92FD-A3440A5091C4}"/>
              </a:ext>
            </a:extLst>
          </p:cNvPr>
          <p:cNvSpPr>
            <a:spLocks noGrp="1"/>
          </p:cNvSpPr>
          <p:nvPr>
            <p:ph sz="half" idx="1"/>
          </p:nvPr>
        </p:nvSpPr>
        <p:spPr>
          <a:xfrm>
            <a:off x="628650" y="1369218"/>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a:extLst>
              <a:ext uri="{FF2B5EF4-FFF2-40B4-BE49-F238E27FC236}">
                <a16:creationId xmlns:a16="http://schemas.microsoft.com/office/drawing/2014/main" xmlns="" id="{A4095DF7-82AD-46FF-AFF8-91B937A67040}"/>
              </a:ext>
            </a:extLst>
          </p:cNvPr>
          <p:cNvSpPr>
            <a:spLocks noGrp="1"/>
          </p:cNvSpPr>
          <p:nvPr>
            <p:ph sz="half" idx="2"/>
          </p:nvPr>
        </p:nvSpPr>
        <p:spPr>
          <a:xfrm>
            <a:off x="4629150" y="1369218"/>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a:extLst>
              <a:ext uri="{FF2B5EF4-FFF2-40B4-BE49-F238E27FC236}">
                <a16:creationId xmlns:a16="http://schemas.microsoft.com/office/drawing/2014/main" xmlns="" id="{87E866D7-D07A-49B8-9F73-15D2EA5C929D}"/>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6" name="Footer Placeholder 5">
            <a:extLst>
              <a:ext uri="{FF2B5EF4-FFF2-40B4-BE49-F238E27FC236}">
                <a16:creationId xmlns:a16="http://schemas.microsoft.com/office/drawing/2014/main" xmlns="" id="{5B964FBB-E5EC-4B92-BC53-EE547F85353A}"/>
              </a:ext>
            </a:extLst>
          </p:cNvPr>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a:extLst>
              <a:ext uri="{FF2B5EF4-FFF2-40B4-BE49-F238E27FC236}">
                <a16:creationId xmlns:a16="http://schemas.microsoft.com/office/drawing/2014/main" xmlns="" id="{2B4C7600-D2D8-403E-B9A5-8379E5CA8243}"/>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59936400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0EF2AB-68FF-42D7-A1FA-12308986D6AD}"/>
              </a:ext>
            </a:extLst>
          </p:cNvPr>
          <p:cNvSpPr>
            <a:spLocks noGrp="1"/>
          </p:cNvSpPr>
          <p:nvPr>
            <p:ph type="title"/>
          </p:nvPr>
        </p:nvSpPr>
        <p:spPr>
          <a:xfrm>
            <a:off x="629841" y="273844"/>
            <a:ext cx="7886700" cy="994172"/>
          </a:xfrm>
        </p:spPr>
        <p:txBody>
          <a:bodyPr/>
          <a:lstStyle/>
          <a:p>
            <a:r>
              <a:rPr lang="en-US"/>
              <a:t>Click to edit Master title style</a:t>
            </a:r>
            <a:endParaRPr lang="ru-RU"/>
          </a:p>
        </p:txBody>
      </p:sp>
      <p:sp>
        <p:nvSpPr>
          <p:cNvPr id="3" name="Text Placeholder 2">
            <a:extLst>
              <a:ext uri="{FF2B5EF4-FFF2-40B4-BE49-F238E27FC236}">
                <a16:creationId xmlns:a16="http://schemas.microsoft.com/office/drawing/2014/main" xmlns="" id="{E8C37BE0-C370-4F1A-88EC-35C58A386860}"/>
              </a:ext>
            </a:extLst>
          </p:cNvPr>
          <p:cNvSpPr>
            <a:spLocks noGrp="1"/>
          </p:cNvSpPr>
          <p:nvPr>
            <p:ph type="body" idx="1"/>
          </p:nvPr>
        </p:nvSpPr>
        <p:spPr>
          <a:xfrm>
            <a:off x="629842" y="1260872"/>
            <a:ext cx="3868340" cy="617934"/>
          </a:xfrm>
        </p:spPr>
        <p:txBody>
          <a:bodyPr anchor="b"/>
          <a:lstStyle>
            <a:lvl1pPr marL="0" indent="0">
              <a:buNone/>
              <a:defRPr sz="1800" b="1"/>
            </a:lvl1pPr>
            <a:lvl2pPr marL="342848" indent="0">
              <a:buNone/>
              <a:defRPr sz="1500" b="1"/>
            </a:lvl2pPr>
            <a:lvl3pPr marL="685698" indent="0">
              <a:buNone/>
              <a:defRPr sz="1400" b="1"/>
            </a:lvl3pPr>
            <a:lvl4pPr marL="1028547" indent="0">
              <a:buNone/>
              <a:defRPr sz="1200" b="1"/>
            </a:lvl4pPr>
            <a:lvl5pPr marL="1371396" indent="0">
              <a:buNone/>
              <a:defRPr sz="1200" b="1"/>
            </a:lvl5pPr>
            <a:lvl6pPr marL="1714247" indent="0">
              <a:buNone/>
              <a:defRPr sz="1200" b="1"/>
            </a:lvl6pPr>
            <a:lvl7pPr marL="2057093" indent="0">
              <a:buNone/>
              <a:defRPr sz="1200" b="1"/>
            </a:lvl7pPr>
            <a:lvl8pPr marL="2399940" indent="0">
              <a:buNone/>
              <a:defRPr sz="1200" b="1"/>
            </a:lvl8pPr>
            <a:lvl9pPr marL="2742788"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xmlns="" id="{E215E15B-9AE9-4783-A0B8-0D337F6B356F}"/>
              </a:ext>
            </a:extLst>
          </p:cNvPr>
          <p:cNvSpPr>
            <a:spLocks noGrp="1"/>
          </p:cNvSpPr>
          <p:nvPr>
            <p:ph sz="half" idx="2"/>
          </p:nvPr>
        </p:nvSpPr>
        <p:spPr>
          <a:xfrm>
            <a:off x="629842" y="1878806"/>
            <a:ext cx="3868340"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a:extLst>
              <a:ext uri="{FF2B5EF4-FFF2-40B4-BE49-F238E27FC236}">
                <a16:creationId xmlns:a16="http://schemas.microsoft.com/office/drawing/2014/main" xmlns="" id="{48F4D60C-13F9-4551-8176-8D00B9F29520}"/>
              </a:ext>
            </a:extLst>
          </p:cNvPr>
          <p:cNvSpPr>
            <a:spLocks noGrp="1"/>
          </p:cNvSpPr>
          <p:nvPr>
            <p:ph type="body" sz="quarter" idx="3"/>
          </p:nvPr>
        </p:nvSpPr>
        <p:spPr>
          <a:xfrm>
            <a:off x="4629152" y="1260872"/>
            <a:ext cx="3887391" cy="617934"/>
          </a:xfrm>
        </p:spPr>
        <p:txBody>
          <a:bodyPr anchor="b"/>
          <a:lstStyle>
            <a:lvl1pPr marL="0" indent="0">
              <a:buNone/>
              <a:defRPr sz="1800" b="1"/>
            </a:lvl1pPr>
            <a:lvl2pPr marL="342848" indent="0">
              <a:buNone/>
              <a:defRPr sz="1500" b="1"/>
            </a:lvl2pPr>
            <a:lvl3pPr marL="685698" indent="0">
              <a:buNone/>
              <a:defRPr sz="1400" b="1"/>
            </a:lvl3pPr>
            <a:lvl4pPr marL="1028547" indent="0">
              <a:buNone/>
              <a:defRPr sz="1200" b="1"/>
            </a:lvl4pPr>
            <a:lvl5pPr marL="1371396" indent="0">
              <a:buNone/>
              <a:defRPr sz="1200" b="1"/>
            </a:lvl5pPr>
            <a:lvl6pPr marL="1714247" indent="0">
              <a:buNone/>
              <a:defRPr sz="1200" b="1"/>
            </a:lvl6pPr>
            <a:lvl7pPr marL="2057093" indent="0">
              <a:buNone/>
              <a:defRPr sz="1200" b="1"/>
            </a:lvl7pPr>
            <a:lvl8pPr marL="2399940" indent="0">
              <a:buNone/>
              <a:defRPr sz="1200" b="1"/>
            </a:lvl8pPr>
            <a:lvl9pPr marL="2742788"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xmlns="" id="{E04B00FF-A5A2-429E-BF49-8EFF799E2539}"/>
              </a:ext>
            </a:extLst>
          </p:cNvPr>
          <p:cNvSpPr>
            <a:spLocks noGrp="1"/>
          </p:cNvSpPr>
          <p:nvPr>
            <p:ph sz="quarter" idx="4"/>
          </p:nvPr>
        </p:nvSpPr>
        <p:spPr>
          <a:xfrm>
            <a:off x="4629152" y="1878806"/>
            <a:ext cx="3887391"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a:extLst>
              <a:ext uri="{FF2B5EF4-FFF2-40B4-BE49-F238E27FC236}">
                <a16:creationId xmlns:a16="http://schemas.microsoft.com/office/drawing/2014/main" xmlns="" id="{6BDE2CC3-CAF2-4495-81E7-8F2E63059DF3}"/>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8" name="Footer Placeholder 7">
            <a:extLst>
              <a:ext uri="{FF2B5EF4-FFF2-40B4-BE49-F238E27FC236}">
                <a16:creationId xmlns:a16="http://schemas.microsoft.com/office/drawing/2014/main" xmlns="" id="{1B2EC490-0959-4399-9E93-FD1BC236E670}"/>
              </a:ext>
            </a:extLst>
          </p:cNvPr>
          <p:cNvSpPr>
            <a:spLocks noGrp="1"/>
          </p:cNvSpPr>
          <p:nvPr>
            <p:ph type="ftr" sz="quarter" idx="11"/>
          </p:nvPr>
        </p:nvSpPr>
        <p:spPr/>
        <p:txBody>
          <a:bodyPr/>
          <a:lstStyle/>
          <a:p>
            <a:endParaRPr lang="ru-RU">
              <a:solidFill>
                <a:prstClr val="black">
                  <a:tint val="75000"/>
                </a:prstClr>
              </a:solidFill>
            </a:endParaRPr>
          </a:p>
        </p:txBody>
      </p:sp>
      <p:sp>
        <p:nvSpPr>
          <p:cNvPr id="9" name="Slide Number Placeholder 8">
            <a:extLst>
              <a:ext uri="{FF2B5EF4-FFF2-40B4-BE49-F238E27FC236}">
                <a16:creationId xmlns:a16="http://schemas.microsoft.com/office/drawing/2014/main" xmlns="" id="{D9C8858F-5A32-4E30-A0D0-FCE6F10E4266}"/>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07964412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E18069-6656-4ABA-AF9F-3DB8AD52594C}"/>
              </a:ext>
            </a:extLst>
          </p:cNvPr>
          <p:cNvSpPr>
            <a:spLocks noGrp="1"/>
          </p:cNvSpPr>
          <p:nvPr>
            <p:ph type="title"/>
          </p:nvPr>
        </p:nvSpPr>
        <p:spPr/>
        <p:txBody>
          <a:bodyPr/>
          <a:lstStyle/>
          <a:p>
            <a:r>
              <a:rPr lang="en-US"/>
              <a:t>Click to edit Master title style</a:t>
            </a:r>
            <a:endParaRPr lang="ru-RU"/>
          </a:p>
        </p:txBody>
      </p:sp>
      <p:sp>
        <p:nvSpPr>
          <p:cNvPr id="3" name="Date Placeholder 2">
            <a:extLst>
              <a:ext uri="{FF2B5EF4-FFF2-40B4-BE49-F238E27FC236}">
                <a16:creationId xmlns:a16="http://schemas.microsoft.com/office/drawing/2014/main" xmlns="" id="{2DBBB4C5-D173-4AEC-BEA7-7C5E024C212F}"/>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4" name="Footer Placeholder 3">
            <a:extLst>
              <a:ext uri="{FF2B5EF4-FFF2-40B4-BE49-F238E27FC236}">
                <a16:creationId xmlns:a16="http://schemas.microsoft.com/office/drawing/2014/main" xmlns="" id="{88C5754B-923B-4708-B472-D8134AA0FC00}"/>
              </a:ext>
            </a:extLst>
          </p:cNvPr>
          <p:cNvSpPr>
            <a:spLocks noGrp="1"/>
          </p:cNvSpPr>
          <p:nvPr>
            <p:ph type="ftr" sz="quarter" idx="11"/>
          </p:nvPr>
        </p:nvSpPr>
        <p:spPr/>
        <p:txBody>
          <a:bodyPr/>
          <a:lstStyle/>
          <a:p>
            <a:endParaRPr lang="ru-RU">
              <a:solidFill>
                <a:prstClr val="black">
                  <a:tint val="75000"/>
                </a:prstClr>
              </a:solidFill>
            </a:endParaRPr>
          </a:p>
        </p:txBody>
      </p:sp>
      <p:sp>
        <p:nvSpPr>
          <p:cNvPr id="5" name="Slide Number Placeholder 4">
            <a:extLst>
              <a:ext uri="{FF2B5EF4-FFF2-40B4-BE49-F238E27FC236}">
                <a16:creationId xmlns:a16="http://schemas.microsoft.com/office/drawing/2014/main" xmlns="" id="{D62493E4-8740-4F33-8363-3037C4AE8F2C}"/>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27828266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D5C15B1-A9DF-4B11-BA0C-E7B0CC271AE3}"/>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3" name="Footer Placeholder 2">
            <a:extLst>
              <a:ext uri="{FF2B5EF4-FFF2-40B4-BE49-F238E27FC236}">
                <a16:creationId xmlns:a16="http://schemas.microsoft.com/office/drawing/2014/main" xmlns="" id="{41417F76-B164-4EFC-9173-1D804A612648}"/>
              </a:ext>
            </a:extLst>
          </p:cNvPr>
          <p:cNvSpPr>
            <a:spLocks noGrp="1"/>
          </p:cNvSpPr>
          <p:nvPr>
            <p:ph type="ftr" sz="quarter" idx="11"/>
          </p:nvPr>
        </p:nvSpPr>
        <p:spPr/>
        <p:txBody>
          <a:bodyPr/>
          <a:lstStyle/>
          <a:p>
            <a:endParaRPr lang="ru-RU">
              <a:solidFill>
                <a:prstClr val="black">
                  <a:tint val="75000"/>
                </a:prstClr>
              </a:solidFill>
            </a:endParaRPr>
          </a:p>
        </p:txBody>
      </p:sp>
      <p:sp>
        <p:nvSpPr>
          <p:cNvPr id="4" name="Slide Number Placeholder 3">
            <a:extLst>
              <a:ext uri="{FF2B5EF4-FFF2-40B4-BE49-F238E27FC236}">
                <a16:creationId xmlns:a16="http://schemas.microsoft.com/office/drawing/2014/main" xmlns="" id="{8B283E94-0CCA-4C54-8109-A57284F8EA1A}"/>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69216293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8BAF45-1862-48C4-AE95-76BA44E07AEE}"/>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ru-RU"/>
          </a:p>
        </p:txBody>
      </p:sp>
      <p:sp>
        <p:nvSpPr>
          <p:cNvPr id="3" name="Content Placeholder 2">
            <a:extLst>
              <a:ext uri="{FF2B5EF4-FFF2-40B4-BE49-F238E27FC236}">
                <a16:creationId xmlns:a16="http://schemas.microsoft.com/office/drawing/2014/main" xmlns="" id="{1C31824D-CFAD-49B9-8BAC-88B493FAE9ED}"/>
              </a:ext>
            </a:extLst>
          </p:cNvPr>
          <p:cNvSpPr>
            <a:spLocks noGrp="1"/>
          </p:cNvSpPr>
          <p:nvPr>
            <p:ph idx="1"/>
          </p:nvPr>
        </p:nvSpPr>
        <p:spPr>
          <a:xfrm>
            <a:off x="3887391" y="740570"/>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a:extLst>
              <a:ext uri="{FF2B5EF4-FFF2-40B4-BE49-F238E27FC236}">
                <a16:creationId xmlns:a16="http://schemas.microsoft.com/office/drawing/2014/main" xmlns="" id="{91A249A0-30A0-42A7-A715-B12AEB853EA0}"/>
              </a:ext>
            </a:extLst>
          </p:cNvPr>
          <p:cNvSpPr>
            <a:spLocks noGrp="1"/>
          </p:cNvSpPr>
          <p:nvPr>
            <p:ph type="body" sz="half" idx="2"/>
          </p:nvPr>
        </p:nvSpPr>
        <p:spPr>
          <a:xfrm>
            <a:off x="629841" y="1543051"/>
            <a:ext cx="2949178" cy="2858691"/>
          </a:xfrm>
        </p:spPr>
        <p:txBody>
          <a:bodyPr/>
          <a:lstStyle>
            <a:lvl1pPr marL="0" indent="0">
              <a:buNone/>
              <a:defRPr sz="1200"/>
            </a:lvl1pPr>
            <a:lvl2pPr marL="342848" indent="0">
              <a:buNone/>
              <a:defRPr sz="1100"/>
            </a:lvl2pPr>
            <a:lvl3pPr marL="685698" indent="0">
              <a:buNone/>
              <a:defRPr sz="900"/>
            </a:lvl3pPr>
            <a:lvl4pPr marL="1028547" indent="0">
              <a:buNone/>
              <a:defRPr sz="800"/>
            </a:lvl4pPr>
            <a:lvl5pPr marL="1371396" indent="0">
              <a:buNone/>
              <a:defRPr sz="800"/>
            </a:lvl5pPr>
            <a:lvl6pPr marL="1714247" indent="0">
              <a:buNone/>
              <a:defRPr sz="800"/>
            </a:lvl6pPr>
            <a:lvl7pPr marL="2057093" indent="0">
              <a:buNone/>
              <a:defRPr sz="800"/>
            </a:lvl7pPr>
            <a:lvl8pPr marL="2399940" indent="0">
              <a:buNone/>
              <a:defRPr sz="800"/>
            </a:lvl8pPr>
            <a:lvl9pPr marL="2742788" indent="0">
              <a:buNone/>
              <a:defRPr sz="800"/>
            </a:lvl9pPr>
          </a:lstStyle>
          <a:p>
            <a:pPr lvl="0"/>
            <a:r>
              <a:rPr lang="en-US"/>
              <a:t>Edit Master text styles</a:t>
            </a:r>
          </a:p>
        </p:txBody>
      </p:sp>
      <p:sp>
        <p:nvSpPr>
          <p:cNvPr id="5" name="Date Placeholder 4">
            <a:extLst>
              <a:ext uri="{FF2B5EF4-FFF2-40B4-BE49-F238E27FC236}">
                <a16:creationId xmlns:a16="http://schemas.microsoft.com/office/drawing/2014/main" xmlns="" id="{E4AC87AD-1CA4-4608-AD1C-9DE8AF4BCAD7}"/>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6" name="Footer Placeholder 5">
            <a:extLst>
              <a:ext uri="{FF2B5EF4-FFF2-40B4-BE49-F238E27FC236}">
                <a16:creationId xmlns:a16="http://schemas.microsoft.com/office/drawing/2014/main" xmlns="" id="{B5988509-59B3-4779-B197-DDC21C3BD421}"/>
              </a:ext>
            </a:extLst>
          </p:cNvPr>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a:extLst>
              <a:ext uri="{FF2B5EF4-FFF2-40B4-BE49-F238E27FC236}">
                <a16:creationId xmlns:a16="http://schemas.microsoft.com/office/drawing/2014/main" xmlns="" id="{F81EA1CB-13A0-4D86-ABC6-0FC230DFCD09}"/>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69088930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17B524-E4F5-41CD-8AC5-6327BA14C967}"/>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ru-RU"/>
          </a:p>
        </p:txBody>
      </p:sp>
      <p:sp>
        <p:nvSpPr>
          <p:cNvPr id="3" name="Picture Placeholder 2">
            <a:extLst>
              <a:ext uri="{FF2B5EF4-FFF2-40B4-BE49-F238E27FC236}">
                <a16:creationId xmlns:a16="http://schemas.microsoft.com/office/drawing/2014/main" xmlns="" id="{B7C4DC5B-5718-4456-9FA5-A04E7F755FC9}"/>
              </a:ext>
            </a:extLst>
          </p:cNvPr>
          <p:cNvSpPr>
            <a:spLocks noGrp="1"/>
          </p:cNvSpPr>
          <p:nvPr>
            <p:ph type="pic" idx="1"/>
          </p:nvPr>
        </p:nvSpPr>
        <p:spPr>
          <a:xfrm>
            <a:off x="3887391" y="740570"/>
            <a:ext cx="4629150" cy="3655219"/>
          </a:xfrm>
        </p:spPr>
        <p:txBody>
          <a:bodyPr/>
          <a:lstStyle>
            <a:lvl1pPr marL="0" indent="0">
              <a:buNone/>
              <a:defRPr sz="2400"/>
            </a:lvl1pPr>
            <a:lvl2pPr marL="342848" indent="0">
              <a:buNone/>
              <a:defRPr sz="2100"/>
            </a:lvl2pPr>
            <a:lvl3pPr marL="685698" indent="0">
              <a:buNone/>
              <a:defRPr sz="1800"/>
            </a:lvl3pPr>
            <a:lvl4pPr marL="1028547" indent="0">
              <a:buNone/>
              <a:defRPr sz="1500"/>
            </a:lvl4pPr>
            <a:lvl5pPr marL="1371396" indent="0">
              <a:buNone/>
              <a:defRPr sz="1500"/>
            </a:lvl5pPr>
            <a:lvl6pPr marL="1714247" indent="0">
              <a:buNone/>
              <a:defRPr sz="1500"/>
            </a:lvl6pPr>
            <a:lvl7pPr marL="2057093" indent="0">
              <a:buNone/>
              <a:defRPr sz="1500"/>
            </a:lvl7pPr>
            <a:lvl8pPr marL="2399940" indent="0">
              <a:buNone/>
              <a:defRPr sz="1500"/>
            </a:lvl8pPr>
            <a:lvl9pPr marL="2742788" indent="0">
              <a:buNone/>
              <a:defRPr sz="1500"/>
            </a:lvl9pPr>
          </a:lstStyle>
          <a:p>
            <a:endParaRPr lang="ru-RU"/>
          </a:p>
        </p:txBody>
      </p:sp>
      <p:sp>
        <p:nvSpPr>
          <p:cNvPr id="4" name="Text Placeholder 3">
            <a:extLst>
              <a:ext uri="{FF2B5EF4-FFF2-40B4-BE49-F238E27FC236}">
                <a16:creationId xmlns:a16="http://schemas.microsoft.com/office/drawing/2014/main" xmlns="" id="{BA3F3BCE-0180-452F-ADB8-45B4E555F317}"/>
              </a:ext>
            </a:extLst>
          </p:cNvPr>
          <p:cNvSpPr>
            <a:spLocks noGrp="1"/>
          </p:cNvSpPr>
          <p:nvPr>
            <p:ph type="body" sz="half" idx="2"/>
          </p:nvPr>
        </p:nvSpPr>
        <p:spPr>
          <a:xfrm>
            <a:off x="629841" y="1543051"/>
            <a:ext cx="2949178" cy="2858691"/>
          </a:xfrm>
        </p:spPr>
        <p:txBody>
          <a:bodyPr/>
          <a:lstStyle>
            <a:lvl1pPr marL="0" indent="0">
              <a:buNone/>
              <a:defRPr sz="1200"/>
            </a:lvl1pPr>
            <a:lvl2pPr marL="342848" indent="0">
              <a:buNone/>
              <a:defRPr sz="1100"/>
            </a:lvl2pPr>
            <a:lvl3pPr marL="685698" indent="0">
              <a:buNone/>
              <a:defRPr sz="900"/>
            </a:lvl3pPr>
            <a:lvl4pPr marL="1028547" indent="0">
              <a:buNone/>
              <a:defRPr sz="800"/>
            </a:lvl4pPr>
            <a:lvl5pPr marL="1371396" indent="0">
              <a:buNone/>
              <a:defRPr sz="800"/>
            </a:lvl5pPr>
            <a:lvl6pPr marL="1714247" indent="0">
              <a:buNone/>
              <a:defRPr sz="800"/>
            </a:lvl6pPr>
            <a:lvl7pPr marL="2057093" indent="0">
              <a:buNone/>
              <a:defRPr sz="800"/>
            </a:lvl7pPr>
            <a:lvl8pPr marL="2399940" indent="0">
              <a:buNone/>
              <a:defRPr sz="800"/>
            </a:lvl8pPr>
            <a:lvl9pPr marL="2742788" indent="0">
              <a:buNone/>
              <a:defRPr sz="800"/>
            </a:lvl9pPr>
          </a:lstStyle>
          <a:p>
            <a:pPr lvl="0"/>
            <a:r>
              <a:rPr lang="en-US"/>
              <a:t>Edit Master text styles</a:t>
            </a:r>
          </a:p>
        </p:txBody>
      </p:sp>
      <p:sp>
        <p:nvSpPr>
          <p:cNvPr id="5" name="Date Placeholder 4">
            <a:extLst>
              <a:ext uri="{FF2B5EF4-FFF2-40B4-BE49-F238E27FC236}">
                <a16:creationId xmlns:a16="http://schemas.microsoft.com/office/drawing/2014/main" xmlns="" id="{0E59A0E7-D7CD-4386-826B-AE2B1091D7B2}"/>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6" name="Footer Placeholder 5">
            <a:extLst>
              <a:ext uri="{FF2B5EF4-FFF2-40B4-BE49-F238E27FC236}">
                <a16:creationId xmlns:a16="http://schemas.microsoft.com/office/drawing/2014/main" xmlns="" id="{63915022-21A5-4FC5-8F0F-A0CC46E42920}"/>
              </a:ext>
            </a:extLst>
          </p:cNvPr>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a:extLst>
              <a:ext uri="{FF2B5EF4-FFF2-40B4-BE49-F238E27FC236}">
                <a16:creationId xmlns:a16="http://schemas.microsoft.com/office/drawing/2014/main" xmlns="" id="{D290EAEC-3472-4FBA-A2AD-803D930E0791}"/>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7790992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3E18A1-E1F7-418B-B0AA-5C884B043707}"/>
              </a:ext>
            </a:extLst>
          </p:cNvPr>
          <p:cNvSpPr>
            <a:spLocks noGrp="1"/>
          </p:cNvSpPr>
          <p:nvPr>
            <p:ph type="title"/>
          </p:nvPr>
        </p:nvSpPr>
        <p:spPr/>
        <p:txBody>
          <a:bodyPr/>
          <a:lstStyle/>
          <a:p>
            <a:r>
              <a:rPr lang="en-US"/>
              <a:t>Click to edit Master title style</a:t>
            </a:r>
            <a:endParaRPr lang="ru-RU"/>
          </a:p>
        </p:txBody>
      </p:sp>
      <p:sp>
        <p:nvSpPr>
          <p:cNvPr id="3" name="Vertical Text Placeholder 2">
            <a:extLst>
              <a:ext uri="{FF2B5EF4-FFF2-40B4-BE49-F238E27FC236}">
                <a16:creationId xmlns:a16="http://schemas.microsoft.com/office/drawing/2014/main" xmlns="" id="{01B3BB5E-42E1-44B4-A30D-EF8A43DD02D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D3667220-50F9-42AD-9798-0993D0BF57CF}"/>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xmlns="" id="{A7788E42-38D2-4111-9F7F-A80A383A0DD6}"/>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xmlns="" id="{A63A3386-C51A-4B6C-8E29-3F430D55EEF4}"/>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70199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6" y="3305187"/>
            <a:ext cx="7772400" cy="1021557"/>
          </a:xfrm>
        </p:spPr>
        <p:txBody>
          <a:bodyPr anchor="t"/>
          <a:lstStyle>
            <a:lvl1pPr algn="l">
              <a:defRPr sz="3900" b="1" cap="all"/>
            </a:lvl1pPr>
          </a:lstStyle>
          <a:p>
            <a:r>
              <a:rPr lang="ru-RU" smtClean="0"/>
              <a:t>Образец заголовка</a:t>
            </a:r>
            <a:endParaRPr lang="ru-RU"/>
          </a:p>
        </p:txBody>
      </p:sp>
      <p:sp>
        <p:nvSpPr>
          <p:cNvPr id="3" name="Текст 2"/>
          <p:cNvSpPr>
            <a:spLocks noGrp="1"/>
          </p:cNvSpPr>
          <p:nvPr>
            <p:ph type="body" idx="1"/>
          </p:nvPr>
        </p:nvSpPr>
        <p:spPr>
          <a:xfrm>
            <a:off x="722316" y="2180035"/>
            <a:ext cx="7772400" cy="1125140"/>
          </a:xfrm>
        </p:spPr>
        <p:txBody>
          <a:bodyPr anchor="b"/>
          <a:lstStyle>
            <a:lvl1pPr marL="0" indent="0">
              <a:buNone/>
              <a:defRPr sz="2000">
                <a:solidFill>
                  <a:schemeClr val="tx1">
                    <a:tint val="75000"/>
                  </a:schemeClr>
                </a:solidFill>
              </a:defRPr>
            </a:lvl1pPr>
            <a:lvl2pPr marL="457105" indent="0">
              <a:buNone/>
              <a:defRPr sz="1800">
                <a:solidFill>
                  <a:schemeClr val="tx1">
                    <a:tint val="75000"/>
                  </a:schemeClr>
                </a:solidFill>
              </a:defRPr>
            </a:lvl2pPr>
            <a:lvl3pPr marL="914213" indent="0">
              <a:buNone/>
              <a:defRPr sz="1600">
                <a:solidFill>
                  <a:schemeClr val="tx1">
                    <a:tint val="75000"/>
                  </a:schemeClr>
                </a:solidFill>
              </a:defRPr>
            </a:lvl3pPr>
            <a:lvl4pPr marL="1371318" indent="0">
              <a:buNone/>
              <a:defRPr sz="1400">
                <a:solidFill>
                  <a:schemeClr val="tx1">
                    <a:tint val="75000"/>
                  </a:schemeClr>
                </a:solidFill>
              </a:defRPr>
            </a:lvl4pPr>
            <a:lvl5pPr marL="1828425" indent="0">
              <a:buNone/>
              <a:defRPr sz="1400">
                <a:solidFill>
                  <a:schemeClr val="tx1">
                    <a:tint val="75000"/>
                  </a:schemeClr>
                </a:solidFill>
              </a:defRPr>
            </a:lvl5pPr>
            <a:lvl6pPr marL="2285531" indent="0">
              <a:buNone/>
              <a:defRPr sz="1400">
                <a:solidFill>
                  <a:schemeClr val="tx1">
                    <a:tint val="75000"/>
                  </a:schemeClr>
                </a:solidFill>
              </a:defRPr>
            </a:lvl6pPr>
            <a:lvl7pPr marL="2742637" indent="0">
              <a:buNone/>
              <a:defRPr sz="1400">
                <a:solidFill>
                  <a:schemeClr val="tx1">
                    <a:tint val="75000"/>
                  </a:schemeClr>
                </a:solidFill>
              </a:defRPr>
            </a:lvl7pPr>
            <a:lvl8pPr marL="3199743" indent="0">
              <a:buNone/>
              <a:defRPr sz="1400">
                <a:solidFill>
                  <a:schemeClr val="tx1">
                    <a:tint val="75000"/>
                  </a:schemeClr>
                </a:solidFill>
              </a:defRPr>
            </a:lvl8pPr>
            <a:lvl9pPr marL="365685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a:defRPr/>
            </a:pPr>
            <a:r>
              <a:rPr lang="ru-RU" smtClean="0">
                <a:solidFill>
                  <a:prstClr val="black">
                    <a:lumMod val="65000"/>
                    <a:lumOff val="35000"/>
                  </a:prstClr>
                </a:solidFill>
              </a:rPr>
              <a:t>24.06.2015</a:t>
            </a:r>
            <a:endParaRPr lang="en-US">
              <a:solidFill>
                <a:prstClr val="black">
                  <a:lumMod val="65000"/>
                  <a:lumOff val="35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lumMod val="65000"/>
                  <a:lumOff val="35000"/>
                </a:prstClr>
              </a:solidFill>
            </a:endParaRPr>
          </a:p>
        </p:txBody>
      </p:sp>
      <p:sp>
        <p:nvSpPr>
          <p:cNvPr id="6" name="Номер слайда 5"/>
          <p:cNvSpPr>
            <a:spLocks noGrp="1"/>
          </p:cNvSpPr>
          <p:nvPr>
            <p:ph type="sldNum" sz="quarter" idx="12"/>
          </p:nvPr>
        </p:nvSpPr>
        <p:spPr/>
        <p:txBody>
          <a:bodyPr/>
          <a:lstStyle/>
          <a:p>
            <a:pPr>
              <a:defRPr/>
            </a:pPr>
            <a:fld id="{9398351F-9974-47CD-8367-21D21413BF9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8076553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B496ABB-9774-416E-9730-E2D21D0228D9}"/>
              </a:ext>
            </a:extLst>
          </p:cNvPr>
          <p:cNvSpPr>
            <a:spLocks noGrp="1"/>
          </p:cNvSpPr>
          <p:nvPr>
            <p:ph type="title" orient="vert"/>
          </p:nvPr>
        </p:nvSpPr>
        <p:spPr>
          <a:xfrm>
            <a:off x="6543676" y="273843"/>
            <a:ext cx="1971675" cy="4358879"/>
          </a:xfrm>
        </p:spPr>
        <p:txBody>
          <a:bodyPr vert="eaVert"/>
          <a:lstStyle/>
          <a:p>
            <a:r>
              <a:rPr lang="en-US"/>
              <a:t>Click to edit Master title style</a:t>
            </a:r>
            <a:endParaRPr lang="ru-RU"/>
          </a:p>
        </p:txBody>
      </p:sp>
      <p:sp>
        <p:nvSpPr>
          <p:cNvPr id="3" name="Vertical Text Placeholder 2">
            <a:extLst>
              <a:ext uri="{FF2B5EF4-FFF2-40B4-BE49-F238E27FC236}">
                <a16:creationId xmlns:a16="http://schemas.microsoft.com/office/drawing/2014/main" xmlns="" id="{82FC5DD3-3869-4715-80AF-2DCC3165543E}"/>
              </a:ext>
            </a:extLst>
          </p:cNvPr>
          <p:cNvSpPr>
            <a:spLocks noGrp="1"/>
          </p:cNvSpPr>
          <p:nvPr>
            <p:ph type="body" orient="vert" idx="1"/>
          </p:nvPr>
        </p:nvSpPr>
        <p:spPr>
          <a:xfrm>
            <a:off x="628652" y="273843"/>
            <a:ext cx="5800725"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F36EF8B8-CBC8-4D01-9AE0-93191C150FA2}"/>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12.07.2019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xmlns="" id="{F68B0D0F-EFB3-48D6-9756-E027BC051DB6}"/>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xmlns="" id="{E64D015D-8401-4093-B695-5662040A0493}"/>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298846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3" y="1000129"/>
            <a:ext cx="4038600" cy="282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000129"/>
            <a:ext cx="4038600" cy="282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a:defRPr/>
            </a:pPr>
            <a:r>
              <a:rPr lang="ru-RU" smtClean="0">
                <a:solidFill>
                  <a:prstClr val="black">
                    <a:lumMod val="65000"/>
                    <a:lumOff val="35000"/>
                  </a:prstClr>
                </a:solidFill>
              </a:rPr>
              <a:t>24.06.2015</a:t>
            </a:r>
            <a:endParaRPr lang="en-US">
              <a:solidFill>
                <a:prstClr val="black">
                  <a:lumMod val="65000"/>
                  <a:lumOff val="35000"/>
                </a:prstClr>
              </a:solidFill>
            </a:endParaRPr>
          </a:p>
        </p:txBody>
      </p:sp>
      <p:sp>
        <p:nvSpPr>
          <p:cNvPr id="6" name="Нижний колонтитул 5"/>
          <p:cNvSpPr>
            <a:spLocks noGrp="1"/>
          </p:cNvSpPr>
          <p:nvPr>
            <p:ph type="ftr" sz="quarter" idx="11"/>
          </p:nvPr>
        </p:nvSpPr>
        <p:spPr/>
        <p:txBody>
          <a:bodyPr/>
          <a:lstStyle/>
          <a:p>
            <a:pPr>
              <a:defRPr/>
            </a:pPr>
            <a:endParaRPr lang="ru-RU">
              <a:solidFill>
                <a:prstClr val="black">
                  <a:lumMod val="65000"/>
                  <a:lumOff val="35000"/>
                </a:prstClr>
              </a:solidFill>
            </a:endParaRPr>
          </a:p>
        </p:txBody>
      </p:sp>
      <p:sp>
        <p:nvSpPr>
          <p:cNvPr id="7" name="Номер слайда 6"/>
          <p:cNvSpPr>
            <a:spLocks noGrp="1"/>
          </p:cNvSpPr>
          <p:nvPr>
            <p:ph type="sldNum" sz="quarter" idx="12"/>
          </p:nvPr>
        </p:nvSpPr>
        <p:spPr/>
        <p:txBody>
          <a:bodyPr/>
          <a:lstStyle/>
          <a:p>
            <a:pPr>
              <a:defRPr/>
            </a:pPr>
            <a:fld id="{E930F31F-193E-4EED-8061-0B1F04F5D07A}"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90361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229600" cy="85725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3" y="1151336"/>
            <a:ext cx="4040188" cy="479822"/>
          </a:xfrm>
        </p:spPr>
        <p:txBody>
          <a:bodyPr anchor="b"/>
          <a:lstStyle>
            <a:lvl1pPr marL="0" indent="0">
              <a:buNone/>
              <a:defRPr sz="2400" b="1"/>
            </a:lvl1pPr>
            <a:lvl2pPr marL="457105" indent="0">
              <a:buNone/>
              <a:defRPr sz="2000" b="1"/>
            </a:lvl2pPr>
            <a:lvl3pPr marL="914213" indent="0">
              <a:buNone/>
              <a:defRPr sz="1800" b="1"/>
            </a:lvl3pPr>
            <a:lvl4pPr marL="1371318" indent="0">
              <a:buNone/>
              <a:defRPr sz="1600" b="1"/>
            </a:lvl4pPr>
            <a:lvl5pPr marL="1828425" indent="0">
              <a:buNone/>
              <a:defRPr sz="1600" b="1"/>
            </a:lvl5pPr>
            <a:lvl6pPr marL="2285531" indent="0">
              <a:buNone/>
              <a:defRPr sz="1600" b="1"/>
            </a:lvl6pPr>
            <a:lvl7pPr marL="2742637" indent="0">
              <a:buNone/>
              <a:defRPr sz="1600" b="1"/>
            </a:lvl7pPr>
            <a:lvl8pPr marL="3199743" indent="0">
              <a:buNone/>
              <a:defRPr sz="1600" b="1"/>
            </a:lvl8pPr>
            <a:lvl9pPr marL="365685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3"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33" y="1151336"/>
            <a:ext cx="4041775" cy="479822"/>
          </a:xfrm>
        </p:spPr>
        <p:txBody>
          <a:bodyPr anchor="b"/>
          <a:lstStyle>
            <a:lvl1pPr marL="0" indent="0">
              <a:buNone/>
              <a:defRPr sz="2400" b="1"/>
            </a:lvl1pPr>
            <a:lvl2pPr marL="457105" indent="0">
              <a:buNone/>
              <a:defRPr sz="2000" b="1"/>
            </a:lvl2pPr>
            <a:lvl3pPr marL="914213" indent="0">
              <a:buNone/>
              <a:defRPr sz="1800" b="1"/>
            </a:lvl3pPr>
            <a:lvl4pPr marL="1371318" indent="0">
              <a:buNone/>
              <a:defRPr sz="1600" b="1"/>
            </a:lvl4pPr>
            <a:lvl5pPr marL="1828425" indent="0">
              <a:buNone/>
              <a:defRPr sz="1600" b="1"/>
            </a:lvl5pPr>
            <a:lvl6pPr marL="2285531" indent="0">
              <a:buNone/>
              <a:defRPr sz="1600" b="1"/>
            </a:lvl6pPr>
            <a:lvl7pPr marL="2742637" indent="0">
              <a:buNone/>
              <a:defRPr sz="1600" b="1"/>
            </a:lvl7pPr>
            <a:lvl8pPr marL="3199743" indent="0">
              <a:buNone/>
              <a:defRPr sz="1600" b="1"/>
            </a:lvl8pPr>
            <a:lvl9pPr marL="365685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a:defRPr/>
            </a:pPr>
            <a:r>
              <a:rPr lang="ru-RU" smtClean="0">
                <a:solidFill>
                  <a:prstClr val="black">
                    <a:lumMod val="65000"/>
                    <a:lumOff val="35000"/>
                  </a:prstClr>
                </a:solidFill>
              </a:rPr>
              <a:t>24.06.2015</a:t>
            </a:r>
            <a:endParaRPr lang="en-US">
              <a:solidFill>
                <a:prstClr val="black">
                  <a:lumMod val="65000"/>
                  <a:lumOff val="35000"/>
                </a:prstClr>
              </a:solidFill>
            </a:endParaRPr>
          </a:p>
        </p:txBody>
      </p:sp>
      <p:sp>
        <p:nvSpPr>
          <p:cNvPr id="8" name="Нижний колонтитул 7"/>
          <p:cNvSpPr>
            <a:spLocks noGrp="1"/>
          </p:cNvSpPr>
          <p:nvPr>
            <p:ph type="ftr" sz="quarter" idx="11"/>
          </p:nvPr>
        </p:nvSpPr>
        <p:spPr/>
        <p:txBody>
          <a:bodyPr/>
          <a:lstStyle/>
          <a:p>
            <a:pPr>
              <a:defRPr/>
            </a:pPr>
            <a:endParaRPr lang="ru-RU">
              <a:solidFill>
                <a:prstClr val="black">
                  <a:lumMod val="65000"/>
                  <a:lumOff val="35000"/>
                </a:prstClr>
              </a:solidFill>
            </a:endParaRPr>
          </a:p>
        </p:txBody>
      </p:sp>
      <p:sp>
        <p:nvSpPr>
          <p:cNvPr id="9" name="Номер слайда 8"/>
          <p:cNvSpPr>
            <a:spLocks noGrp="1"/>
          </p:cNvSpPr>
          <p:nvPr>
            <p:ph type="sldNum" sz="quarter" idx="12"/>
          </p:nvPr>
        </p:nvSpPr>
        <p:spPr/>
        <p:txBody>
          <a:bodyPr/>
          <a:lstStyle/>
          <a:p>
            <a:pPr>
              <a:defRPr/>
            </a:pPr>
            <a:fld id="{6456B548-0A9F-4D0B-B13E-62762334B45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511089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image" Target="../media/image1.jp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4.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image" Target="../media/image1.jpg"/><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5.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image" Target="../media/image1.jpg"/><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6.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image" Target="../media/image1.jpg"/><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theme" Target="../theme/theme7.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Текст 2"/>
          <p:cNvSpPr>
            <a:spLocks noGrp="1"/>
          </p:cNvSpPr>
          <p:nvPr>
            <p:ph type="body" idx="1"/>
          </p:nvPr>
        </p:nvSpPr>
        <p:spPr bwMode="auto">
          <a:xfrm>
            <a:off x="457200" y="951572"/>
            <a:ext cx="8229600" cy="21602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fontAlgn="auto">
              <a:spcBef>
                <a:spcPts val="0"/>
              </a:spcBef>
              <a:spcAft>
                <a:spcPts val="0"/>
              </a:spcAft>
              <a:defRPr sz="1333">
                <a:solidFill>
                  <a:schemeClr val="tx1">
                    <a:tint val="75000"/>
                  </a:schemeClr>
                </a:solidFill>
                <a:latin typeface="+mn-lt"/>
              </a:defRPr>
            </a:lvl1pPr>
          </a:lstStyle>
          <a:p>
            <a:pPr>
              <a:defRPr/>
            </a:pPr>
            <a:fld id="{7616035C-1BA6-452D-80F6-5CC3C110825B}" type="datetime1">
              <a:rPr lang="ru-RU" smtClean="0"/>
              <a:t>12.07.2019</a:t>
            </a:fld>
            <a:endParaRPr lang="ru-RU"/>
          </a:p>
        </p:txBody>
      </p:sp>
      <p:sp>
        <p:nvSpPr>
          <p:cNvPr id="5" name="Нижний колонтитул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fontAlgn="auto">
              <a:spcBef>
                <a:spcPts val="0"/>
              </a:spcBef>
              <a:spcAft>
                <a:spcPts val="0"/>
              </a:spcAft>
              <a:defRPr sz="1333">
                <a:solidFill>
                  <a:schemeClr val="tx1">
                    <a:tint val="75000"/>
                  </a:schemeClr>
                </a:solidFill>
                <a:latin typeface="+mn-lt"/>
              </a:defRPr>
            </a:lvl1pPr>
          </a:lstStyle>
          <a:p>
            <a:pPr>
              <a:defRPr/>
            </a:pPr>
            <a:r>
              <a:rPr lang="ru-RU" smtClean="0"/>
              <a:t>Совещание Губернатора с Главами</a:t>
            </a:r>
            <a:endParaRPr lang="ru-RU"/>
          </a:p>
        </p:txBody>
      </p:sp>
      <p:sp>
        <p:nvSpPr>
          <p:cNvPr id="6" name="Номер слайда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fontAlgn="auto">
              <a:spcBef>
                <a:spcPts val="0"/>
              </a:spcBef>
              <a:spcAft>
                <a:spcPts val="0"/>
              </a:spcAft>
              <a:defRPr sz="1333">
                <a:solidFill>
                  <a:schemeClr val="tx1">
                    <a:tint val="75000"/>
                  </a:schemeClr>
                </a:solidFill>
                <a:latin typeface="+mn-lt"/>
              </a:defRPr>
            </a:lvl1pPr>
          </a:lstStyle>
          <a:p>
            <a:pPr>
              <a:defRPr/>
            </a:pPr>
            <a:fld id="{1EF587E7-CDD7-4AA2-BB59-9CC9F30D4A4A}"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Lst>
  <p:hf hdr="0"/>
  <p:txStyles>
    <p:titleStyle>
      <a:lvl1pPr algn="ctr" rtl="0" eaLnBrk="0" fontAlgn="base" hangingPunct="0">
        <a:spcBef>
          <a:spcPct val="0"/>
        </a:spcBef>
        <a:spcAft>
          <a:spcPct val="0"/>
        </a:spcAft>
        <a:defRPr sz="4889" kern="1200">
          <a:solidFill>
            <a:schemeClr val="tx1"/>
          </a:solidFill>
          <a:latin typeface="+mj-lt"/>
          <a:ea typeface="+mj-ea"/>
          <a:cs typeface="+mj-cs"/>
        </a:defRPr>
      </a:lvl1pPr>
      <a:lvl2pPr algn="ctr" rtl="0" eaLnBrk="0" fontAlgn="base" hangingPunct="0">
        <a:spcBef>
          <a:spcPct val="0"/>
        </a:spcBef>
        <a:spcAft>
          <a:spcPct val="0"/>
        </a:spcAft>
        <a:defRPr sz="4889">
          <a:solidFill>
            <a:schemeClr val="tx1"/>
          </a:solidFill>
          <a:latin typeface="Calibri" pitchFamily="34" charset="0"/>
        </a:defRPr>
      </a:lvl2pPr>
      <a:lvl3pPr algn="ctr" rtl="0" eaLnBrk="0" fontAlgn="base" hangingPunct="0">
        <a:spcBef>
          <a:spcPct val="0"/>
        </a:spcBef>
        <a:spcAft>
          <a:spcPct val="0"/>
        </a:spcAft>
        <a:defRPr sz="4889">
          <a:solidFill>
            <a:schemeClr val="tx1"/>
          </a:solidFill>
          <a:latin typeface="Calibri" pitchFamily="34" charset="0"/>
        </a:defRPr>
      </a:lvl3pPr>
      <a:lvl4pPr algn="ctr" rtl="0" eaLnBrk="0" fontAlgn="base" hangingPunct="0">
        <a:spcBef>
          <a:spcPct val="0"/>
        </a:spcBef>
        <a:spcAft>
          <a:spcPct val="0"/>
        </a:spcAft>
        <a:defRPr sz="4889">
          <a:solidFill>
            <a:schemeClr val="tx1"/>
          </a:solidFill>
          <a:latin typeface="Calibri" pitchFamily="34" charset="0"/>
        </a:defRPr>
      </a:lvl4pPr>
      <a:lvl5pPr algn="ctr" rtl="0" eaLnBrk="0" fontAlgn="base" hangingPunct="0">
        <a:spcBef>
          <a:spcPct val="0"/>
        </a:spcBef>
        <a:spcAft>
          <a:spcPct val="0"/>
        </a:spcAft>
        <a:defRPr sz="4889">
          <a:solidFill>
            <a:schemeClr val="tx1"/>
          </a:solidFill>
          <a:latin typeface="Calibri" pitchFamily="34" charset="0"/>
        </a:defRPr>
      </a:lvl5pPr>
      <a:lvl6pPr marL="507995" algn="ctr" rtl="0" fontAlgn="base">
        <a:spcBef>
          <a:spcPct val="0"/>
        </a:spcBef>
        <a:spcAft>
          <a:spcPct val="0"/>
        </a:spcAft>
        <a:defRPr sz="4889">
          <a:solidFill>
            <a:schemeClr val="tx1"/>
          </a:solidFill>
          <a:latin typeface="Calibri" pitchFamily="34" charset="0"/>
        </a:defRPr>
      </a:lvl6pPr>
      <a:lvl7pPr marL="1015990" algn="ctr" rtl="0" fontAlgn="base">
        <a:spcBef>
          <a:spcPct val="0"/>
        </a:spcBef>
        <a:spcAft>
          <a:spcPct val="0"/>
        </a:spcAft>
        <a:defRPr sz="4889">
          <a:solidFill>
            <a:schemeClr val="tx1"/>
          </a:solidFill>
          <a:latin typeface="Calibri" pitchFamily="34" charset="0"/>
        </a:defRPr>
      </a:lvl7pPr>
      <a:lvl8pPr marL="1523985" algn="ctr" rtl="0" fontAlgn="base">
        <a:spcBef>
          <a:spcPct val="0"/>
        </a:spcBef>
        <a:spcAft>
          <a:spcPct val="0"/>
        </a:spcAft>
        <a:defRPr sz="4889">
          <a:solidFill>
            <a:schemeClr val="tx1"/>
          </a:solidFill>
          <a:latin typeface="Calibri" pitchFamily="34" charset="0"/>
        </a:defRPr>
      </a:lvl8pPr>
      <a:lvl9pPr marL="2031980" algn="ctr" rtl="0" fontAlgn="base">
        <a:spcBef>
          <a:spcPct val="0"/>
        </a:spcBef>
        <a:spcAft>
          <a:spcPct val="0"/>
        </a:spcAft>
        <a:defRPr sz="4889">
          <a:solidFill>
            <a:schemeClr val="tx1"/>
          </a:solidFill>
          <a:latin typeface="Calibri" pitchFamily="34" charset="0"/>
        </a:defRPr>
      </a:lvl9pPr>
    </p:titleStyle>
    <p:bodyStyle>
      <a:lvl1pPr marL="380996" indent="-380996" algn="l" rtl="0" eaLnBrk="0" fontAlgn="base" hangingPunct="0">
        <a:spcBef>
          <a:spcPct val="20000"/>
        </a:spcBef>
        <a:spcAft>
          <a:spcPct val="0"/>
        </a:spcAft>
        <a:buFont typeface="Arial" charset="0"/>
        <a:buChar char="•"/>
        <a:defRPr sz="3556" kern="1200">
          <a:solidFill>
            <a:schemeClr val="tx1"/>
          </a:solidFill>
          <a:latin typeface="+mn-lt"/>
          <a:ea typeface="+mn-ea"/>
          <a:cs typeface="+mn-cs"/>
        </a:defRPr>
      </a:lvl1pPr>
      <a:lvl2pPr marL="825492" indent="-317497" algn="l" rtl="0" eaLnBrk="0" fontAlgn="base" hangingPunct="0">
        <a:spcBef>
          <a:spcPct val="20000"/>
        </a:spcBef>
        <a:spcAft>
          <a:spcPct val="0"/>
        </a:spcAft>
        <a:buFont typeface="Arial" charset="0"/>
        <a:buChar char="–"/>
        <a:defRPr sz="3111" kern="1200">
          <a:solidFill>
            <a:schemeClr val="tx1"/>
          </a:solidFill>
          <a:latin typeface="+mn-lt"/>
          <a:ea typeface="+mn-ea"/>
          <a:cs typeface="+mn-cs"/>
        </a:defRPr>
      </a:lvl2pPr>
      <a:lvl3pPr marL="1269987" indent="-253997" algn="l" rtl="0" eaLnBrk="0" fontAlgn="base" hangingPunct="0">
        <a:spcBef>
          <a:spcPct val="20000"/>
        </a:spcBef>
        <a:spcAft>
          <a:spcPct val="0"/>
        </a:spcAft>
        <a:buFont typeface="Arial" charset="0"/>
        <a:buChar char="•"/>
        <a:defRPr sz="2667" kern="1200">
          <a:solidFill>
            <a:schemeClr val="tx1"/>
          </a:solidFill>
          <a:latin typeface="+mn-lt"/>
          <a:ea typeface="+mn-ea"/>
          <a:cs typeface="+mn-cs"/>
        </a:defRPr>
      </a:lvl3pPr>
      <a:lvl4pPr marL="1777982" indent="-253997" algn="l" rtl="0" eaLnBrk="0" fontAlgn="base" hangingPunct="0">
        <a:spcBef>
          <a:spcPct val="20000"/>
        </a:spcBef>
        <a:spcAft>
          <a:spcPct val="0"/>
        </a:spcAft>
        <a:buFont typeface="Arial" charset="0"/>
        <a:buChar char="–"/>
        <a:defRPr sz="2222" kern="1200">
          <a:solidFill>
            <a:schemeClr val="tx1"/>
          </a:solidFill>
          <a:latin typeface="+mn-lt"/>
          <a:ea typeface="+mn-ea"/>
          <a:cs typeface="+mn-cs"/>
        </a:defRPr>
      </a:lvl4pPr>
      <a:lvl5pPr marL="2285977" indent="-253997" algn="l" rtl="0" eaLnBrk="0" fontAlgn="base" hangingPunct="0">
        <a:spcBef>
          <a:spcPct val="20000"/>
        </a:spcBef>
        <a:spcAft>
          <a:spcPct val="0"/>
        </a:spcAft>
        <a:buFont typeface="Arial" charset="0"/>
        <a:buChar char="»"/>
        <a:defRPr sz="2222" kern="1200">
          <a:solidFill>
            <a:schemeClr val="tx1"/>
          </a:solidFill>
          <a:latin typeface="+mn-lt"/>
          <a:ea typeface="+mn-ea"/>
          <a:cs typeface="+mn-cs"/>
        </a:defRPr>
      </a:lvl5pPr>
      <a:lvl6pPr marL="2793972" indent="-253997" algn="l" defTabSz="1015990" rtl="0" eaLnBrk="1" latinLnBrk="0" hangingPunct="1">
        <a:spcBef>
          <a:spcPct val="20000"/>
        </a:spcBef>
        <a:buFont typeface="Arial" pitchFamily="34" charset="0"/>
        <a:buChar char="•"/>
        <a:defRPr sz="2222" kern="1200">
          <a:solidFill>
            <a:schemeClr val="tx1"/>
          </a:solidFill>
          <a:latin typeface="+mn-lt"/>
          <a:ea typeface="+mn-ea"/>
          <a:cs typeface="+mn-cs"/>
        </a:defRPr>
      </a:lvl6pPr>
      <a:lvl7pPr marL="3301967" indent="-253997" algn="l" defTabSz="1015990" rtl="0" eaLnBrk="1" latinLnBrk="0" hangingPunct="1">
        <a:spcBef>
          <a:spcPct val="20000"/>
        </a:spcBef>
        <a:buFont typeface="Arial" pitchFamily="34" charset="0"/>
        <a:buChar char="•"/>
        <a:defRPr sz="2222" kern="1200">
          <a:solidFill>
            <a:schemeClr val="tx1"/>
          </a:solidFill>
          <a:latin typeface="+mn-lt"/>
          <a:ea typeface="+mn-ea"/>
          <a:cs typeface="+mn-cs"/>
        </a:defRPr>
      </a:lvl7pPr>
      <a:lvl8pPr marL="3809962" indent="-253997" algn="l" defTabSz="1015990" rtl="0" eaLnBrk="1" latinLnBrk="0" hangingPunct="1">
        <a:spcBef>
          <a:spcPct val="20000"/>
        </a:spcBef>
        <a:buFont typeface="Arial" pitchFamily="34" charset="0"/>
        <a:buChar char="•"/>
        <a:defRPr sz="2222" kern="1200">
          <a:solidFill>
            <a:schemeClr val="tx1"/>
          </a:solidFill>
          <a:latin typeface="+mn-lt"/>
          <a:ea typeface="+mn-ea"/>
          <a:cs typeface="+mn-cs"/>
        </a:defRPr>
      </a:lvl8pPr>
      <a:lvl9pPr marL="4317957" indent="-253997" algn="l" defTabSz="1015990" rtl="0" eaLnBrk="1" latinLnBrk="0" hangingPunct="1">
        <a:spcBef>
          <a:spcPct val="20000"/>
        </a:spcBef>
        <a:buFont typeface="Arial" pitchFamily="34" charset="0"/>
        <a:buChar char="•"/>
        <a:defRPr sz="2222" kern="1200">
          <a:solidFill>
            <a:schemeClr val="tx1"/>
          </a:solidFill>
          <a:latin typeface="+mn-lt"/>
          <a:ea typeface="+mn-ea"/>
          <a:cs typeface="+mn-cs"/>
        </a:defRPr>
      </a:lvl9pPr>
    </p:bodyStyle>
    <p:otherStyle>
      <a:defPPr>
        <a:defRPr lang="ru-RU"/>
      </a:defPPr>
      <a:lvl1pPr marL="0" algn="l" defTabSz="1015990" rtl="0" eaLnBrk="1" latinLnBrk="0" hangingPunct="1">
        <a:defRPr sz="2000" kern="1200">
          <a:solidFill>
            <a:schemeClr val="tx1"/>
          </a:solidFill>
          <a:latin typeface="+mn-lt"/>
          <a:ea typeface="+mn-ea"/>
          <a:cs typeface="+mn-cs"/>
        </a:defRPr>
      </a:lvl1pPr>
      <a:lvl2pPr marL="507995" algn="l" defTabSz="1015990" rtl="0" eaLnBrk="1" latinLnBrk="0" hangingPunct="1">
        <a:defRPr sz="2000" kern="1200">
          <a:solidFill>
            <a:schemeClr val="tx1"/>
          </a:solidFill>
          <a:latin typeface="+mn-lt"/>
          <a:ea typeface="+mn-ea"/>
          <a:cs typeface="+mn-cs"/>
        </a:defRPr>
      </a:lvl2pPr>
      <a:lvl3pPr marL="1015990" algn="l" defTabSz="1015990" rtl="0" eaLnBrk="1" latinLnBrk="0" hangingPunct="1">
        <a:defRPr sz="2000" kern="1200">
          <a:solidFill>
            <a:schemeClr val="tx1"/>
          </a:solidFill>
          <a:latin typeface="+mn-lt"/>
          <a:ea typeface="+mn-ea"/>
          <a:cs typeface="+mn-cs"/>
        </a:defRPr>
      </a:lvl3pPr>
      <a:lvl4pPr marL="1523985" algn="l" defTabSz="1015990" rtl="0" eaLnBrk="1" latinLnBrk="0" hangingPunct="1">
        <a:defRPr sz="2000" kern="1200">
          <a:solidFill>
            <a:schemeClr val="tx1"/>
          </a:solidFill>
          <a:latin typeface="+mn-lt"/>
          <a:ea typeface="+mn-ea"/>
          <a:cs typeface="+mn-cs"/>
        </a:defRPr>
      </a:lvl4pPr>
      <a:lvl5pPr marL="2031980" algn="l" defTabSz="1015990" rtl="0" eaLnBrk="1" latinLnBrk="0" hangingPunct="1">
        <a:defRPr sz="2000" kern="1200">
          <a:solidFill>
            <a:schemeClr val="tx1"/>
          </a:solidFill>
          <a:latin typeface="+mn-lt"/>
          <a:ea typeface="+mn-ea"/>
          <a:cs typeface="+mn-cs"/>
        </a:defRPr>
      </a:lvl5pPr>
      <a:lvl6pPr marL="2539975" algn="l" defTabSz="1015990" rtl="0" eaLnBrk="1" latinLnBrk="0" hangingPunct="1">
        <a:defRPr sz="2000" kern="1200">
          <a:solidFill>
            <a:schemeClr val="tx1"/>
          </a:solidFill>
          <a:latin typeface="+mn-lt"/>
          <a:ea typeface="+mn-ea"/>
          <a:cs typeface="+mn-cs"/>
        </a:defRPr>
      </a:lvl6pPr>
      <a:lvl7pPr marL="3047970" algn="l" defTabSz="1015990" rtl="0" eaLnBrk="1" latinLnBrk="0" hangingPunct="1">
        <a:defRPr sz="2000" kern="1200">
          <a:solidFill>
            <a:schemeClr val="tx1"/>
          </a:solidFill>
          <a:latin typeface="+mn-lt"/>
          <a:ea typeface="+mn-ea"/>
          <a:cs typeface="+mn-cs"/>
        </a:defRPr>
      </a:lvl7pPr>
      <a:lvl8pPr marL="3555964" algn="l" defTabSz="1015990" rtl="0" eaLnBrk="1" latinLnBrk="0" hangingPunct="1">
        <a:defRPr sz="2000" kern="1200">
          <a:solidFill>
            <a:schemeClr val="tx1"/>
          </a:solidFill>
          <a:latin typeface="+mn-lt"/>
          <a:ea typeface="+mn-ea"/>
          <a:cs typeface="+mn-cs"/>
        </a:defRPr>
      </a:lvl8pPr>
      <a:lvl9pPr marL="4063959" algn="l" defTabSz="1015990"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229600" cy="857250"/>
          </a:xfrm>
          <a:prstGeom prst="rect">
            <a:avLst/>
          </a:prstGeom>
        </p:spPr>
        <p:txBody>
          <a:bodyPr vert="horz" lIns="91422" tIns="45711" rIns="91422" bIns="45711"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200150"/>
            <a:ext cx="8229600" cy="3394472"/>
          </a:xfrm>
          <a:prstGeom prst="rect">
            <a:avLst/>
          </a:prstGeom>
        </p:spPr>
        <p:txBody>
          <a:bodyPr vert="horz" lIns="91422" tIns="45711" rIns="91422" bIns="45711"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4767268"/>
            <a:ext cx="2133600" cy="273845"/>
          </a:xfrm>
          <a:prstGeom prst="rect">
            <a:avLst/>
          </a:prstGeom>
        </p:spPr>
        <p:txBody>
          <a:bodyPr vert="horz" lIns="91422" tIns="45711" rIns="91422" bIns="45711" rtlCol="0" anchor="ctr"/>
          <a:lstStyle>
            <a:lvl1pPr algn="l">
              <a:defRPr sz="1200">
                <a:solidFill>
                  <a:schemeClr val="tx1">
                    <a:tint val="75000"/>
                  </a:schemeClr>
                </a:solidFill>
              </a:defRPr>
            </a:lvl1pPr>
          </a:lstStyle>
          <a:p>
            <a:pPr defTabSz="913929" fontAlgn="auto">
              <a:spcBef>
                <a:spcPts val="0"/>
              </a:spcBef>
              <a:spcAft>
                <a:spcPts val="0"/>
              </a:spcAft>
            </a:pPr>
            <a:r>
              <a:rPr lang="ru-RU" smtClean="0">
                <a:solidFill>
                  <a:prstClr val="black">
                    <a:lumMod val="65000"/>
                    <a:lumOff val="35000"/>
                  </a:prstClr>
                </a:solidFill>
                <a:latin typeface="Calibri"/>
              </a:rPr>
              <a:t>24.06.2015</a:t>
            </a:r>
            <a:endParaRPr lang="ru-RU">
              <a:solidFill>
                <a:prstClr val="black">
                  <a:lumMod val="65000"/>
                  <a:lumOff val="35000"/>
                </a:prstClr>
              </a:solidFill>
              <a:latin typeface="Calibri"/>
            </a:endParaRPr>
          </a:p>
        </p:txBody>
      </p:sp>
      <p:sp>
        <p:nvSpPr>
          <p:cNvPr id="5" name="Нижний колонтитул 4"/>
          <p:cNvSpPr>
            <a:spLocks noGrp="1"/>
          </p:cNvSpPr>
          <p:nvPr>
            <p:ph type="ftr" sz="quarter" idx="3"/>
          </p:nvPr>
        </p:nvSpPr>
        <p:spPr>
          <a:xfrm>
            <a:off x="3124200" y="4767268"/>
            <a:ext cx="2895600" cy="273845"/>
          </a:xfrm>
          <a:prstGeom prst="rect">
            <a:avLst/>
          </a:prstGeom>
        </p:spPr>
        <p:txBody>
          <a:bodyPr vert="horz" lIns="91422" tIns="45711" rIns="91422" bIns="45711" rtlCol="0" anchor="ctr"/>
          <a:lstStyle>
            <a:lvl1pPr algn="ctr">
              <a:defRPr sz="1200">
                <a:solidFill>
                  <a:schemeClr val="tx1">
                    <a:tint val="75000"/>
                  </a:schemeClr>
                </a:solidFill>
              </a:defRPr>
            </a:lvl1pPr>
          </a:lstStyle>
          <a:p>
            <a:pPr defTabSz="913929" fontAlgn="auto">
              <a:spcBef>
                <a:spcPts val="0"/>
              </a:spcBef>
              <a:spcAft>
                <a:spcPts val="0"/>
              </a:spcAft>
            </a:pPr>
            <a:endParaRPr lang="ru-RU">
              <a:solidFill>
                <a:prstClr val="black">
                  <a:lumMod val="65000"/>
                  <a:lumOff val="35000"/>
                </a:prstClr>
              </a:solidFill>
              <a:latin typeface="Calibri"/>
            </a:endParaRPr>
          </a:p>
        </p:txBody>
      </p:sp>
      <p:sp>
        <p:nvSpPr>
          <p:cNvPr id="6" name="Номер слайда 5"/>
          <p:cNvSpPr>
            <a:spLocks noGrp="1"/>
          </p:cNvSpPr>
          <p:nvPr>
            <p:ph type="sldNum" sz="quarter" idx="4"/>
          </p:nvPr>
        </p:nvSpPr>
        <p:spPr>
          <a:xfrm>
            <a:off x="6553200" y="4767268"/>
            <a:ext cx="2133600" cy="273845"/>
          </a:xfrm>
          <a:prstGeom prst="rect">
            <a:avLst/>
          </a:prstGeom>
        </p:spPr>
        <p:txBody>
          <a:bodyPr vert="horz" lIns="91422" tIns="45711" rIns="91422" bIns="45711" rtlCol="0" anchor="ctr"/>
          <a:lstStyle>
            <a:lvl1pPr algn="r">
              <a:defRPr sz="1200">
                <a:solidFill>
                  <a:schemeClr val="tx1">
                    <a:tint val="75000"/>
                  </a:schemeClr>
                </a:solidFill>
              </a:defRPr>
            </a:lvl1pPr>
          </a:lstStyle>
          <a:p>
            <a:pPr defTabSz="913929" fontAlgn="auto">
              <a:spcBef>
                <a:spcPts val="0"/>
              </a:spcBef>
              <a:spcAft>
                <a:spcPts val="0"/>
              </a:spcAft>
            </a:pPr>
            <a:fld id="{F88A9907-1AB5-4AD6-9F5E-2E322742C4A2}" type="slidenum">
              <a:rPr lang="ru-RU" smtClean="0">
                <a:solidFill>
                  <a:prstClr val="black">
                    <a:tint val="75000"/>
                  </a:prstClr>
                </a:solidFill>
                <a:latin typeface="Calibri"/>
              </a:rPr>
              <a:pPr defTabSz="913929" fontAlgn="auto">
                <a:spcBef>
                  <a:spcPts val="0"/>
                </a:spcBef>
                <a:spcAft>
                  <a:spcPts val="0"/>
                </a:spcAft>
              </a:pPr>
              <a:t>‹#›</a:t>
            </a:fld>
            <a:endParaRPr lang="ru-RU">
              <a:solidFill>
                <a:prstClr val="black">
                  <a:tint val="75000"/>
                </a:prstClr>
              </a:solidFill>
              <a:latin typeface="Calibri"/>
            </a:endParaRPr>
          </a:p>
        </p:txBody>
      </p:sp>
    </p:spTree>
    <p:extLst>
      <p:ext uri="{BB962C8B-B14F-4D97-AF65-F5344CB8AC3E}">
        <p14:creationId xmlns:p14="http://schemas.microsoft.com/office/powerpoint/2010/main" val="2129140577"/>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hdr="0" ftr="0" dt="0"/>
  <p:txStyles>
    <p:titleStyle>
      <a:lvl1pPr algn="ctr" defTabSz="914213" rtl="0" eaLnBrk="1" latinLnBrk="0" hangingPunct="1">
        <a:spcBef>
          <a:spcPct val="0"/>
        </a:spcBef>
        <a:buNone/>
        <a:defRPr sz="4400" kern="1200">
          <a:solidFill>
            <a:schemeClr val="tx1"/>
          </a:solidFill>
          <a:latin typeface="+mj-lt"/>
          <a:ea typeface="+mj-ea"/>
          <a:cs typeface="+mj-cs"/>
        </a:defRPr>
      </a:lvl1pPr>
    </p:titleStyle>
    <p:bodyStyle>
      <a:lvl1pPr marL="342829" indent="-342829" algn="l" defTabSz="914213"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798" indent="-285693" algn="l" defTabSz="914213"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766" indent="-228553" algn="l" defTabSz="914213"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9871" indent="-228553" algn="l" defTabSz="91421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6978" indent="-228553" algn="l" defTabSz="91421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084" indent="-228553" algn="l" defTabSz="91421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91" indent="-228553" algn="l" defTabSz="91421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296" indent="-228553" algn="l" defTabSz="91421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405" indent="-228553" algn="l" defTabSz="91421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213" rtl="0" eaLnBrk="1" latinLnBrk="0" hangingPunct="1">
        <a:defRPr sz="1800" kern="1200">
          <a:solidFill>
            <a:schemeClr val="tx1"/>
          </a:solidFill>
          <a:latin typeface="+mn-lt"/>
          <a:ea typeface="+mn-ea"/>
          <a:cs typeface="+mn-cs"/>
        </a:defRPr>
      </a:lvl1pPr>
      <a:lvl2pPr marL="457105" algn="l" defTabSz="914213" rtl="0" eaLnBrk="1" latinLnBrk="0" hangingPunct="1">
        <a:defRPr sz="1800" kern="1200">
          <a:solidFill>
            <a:schemeClr val="tx1"/>
          </a:solidFill>
          <a:latin typeface="+mn-lt"/>
          <a:ea typeface="+mn-ea"/>
          <a:cs typeface="+mn-cs"/>
        </a:defRPr>
      </a:lvl2pPr>
      <a:lvl3pPr marL="914213" algn="l" defTabSz="914213" rtl="0" eaLnBrk="1" latinLnBrk="0" hangingPunct="1">
        <a:defRPr sz="1800" kern="1200">
          <a:solidFill>
            <a:schemeClr val="tx1"/>
          </a:solidFill>
          <a:latin typeface="+mn-lt"/>
          <a:ea typeface="+mn-ea"/>
          <a:cs typeface="+mn-cs"/>
        </a:defRPr>
      </a:lvl3pPr>
      <a:lvl4pPr marL="1371318" algn="l" defTabSz="914213" rtl="0" eaLnBrk="1" latinLnBrk="0" hangingPunct="1">
        <a:defRPr sz="1800" kern="1200">
          <a:solidFill>
            <a:schemeClr val="tx1"/>
          </a:solidFill>
          <a:latin typeface="+mn-lt"/>
          <a:ea typeface="+mn-ea"/>
          <a:cs typeface="+mn-cs"/>
        </a:defRPr>
      </a:lvl4pPr>
      <a:lvl5pPr marL="1828425" algn="l" defTabSz="914213" rtl="0" eaLnBrk="1" latinLnBrk="0" hangingPunct="1">
        <a:defRPr sz="1800" kern="1200">
          <a:solidFill>
            <a:schemeClr val="tx1"/>
          </a:solidFill>
          <a:latin typeface="+mn-lt"/>
          <a:ea typeface="+mn-ea"/>
          <a:cs typeface="+mn-cs"/>
        </a:defRPr>
      </a:lvl5pPr>
      <a:lvl6pPr marL="2285531" algn="l" defTabSz="914213" rtl="0" eaLnBrk="1" latinLnBrk="0" hangingPunct="1">
        <a:defRPr sz="1800" kern="1200">
          <a:solidFill>
            <a:schemeClr val="tx1"/>
          </a:solidFill>
          <a:latin typeface="+mn-lt"/>
          <a:ea typeface="+mn-ea"/>
          <a:cs typeface="+mn-cs"/>
        </a:defRPr>
      </a:lvl6pPr>
      <a:lvl7pPr marL="2742637" algn="l" defTabSz="914213" rtl="0" eaLnBrk="1" latinLnBrk="0" hangingPunct="1">
        <a:defRPr sz="1800" kern="1200">
          <a:solidFill>
            <a:schemeClr val="tx1"/>
          </a:solidFill>
          <a:latin typeface="+mn-lt"/>
          <a:ea typeface="+mn-ea"/>
          <a:cs typeface="+mn-cs"/>
        </a:defRPr>
      </a:lvl7pPr>
      <a:lvl8pPr marL="3199743" algn="l" defTabSz="914213" rtl="0" eaLnBrk="1" latinLnBrk="0" hangingPunct="1">
        <a:defRPr sz="1800" kern="1200">
          <a:solidFill>
            <a:schemeClr val="tx1"/>
          </a:solidFill>
          <a:latin typeface="+mn-lt"/>
          <a:ea typeface="+mn-ea"/>
          <a:cs typeface="+mn-cs"/>
        </a:defRPr>
      </a:lvl8pPr>
      <a:lvl9pPr marL="3656850" algn="l" defTabSz="91421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229600" cy="857250"/>
          </a:xfrm>
          <a:prstGeom prst="rect">
            <a:avLst/>
          </a:prstGeom>
        </p:spPr>
        <p:txBody>
          <a:bodyPr vert="horz" lIns="91422" tIns="45711" rIns="91422" bIns="45711"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200150"/>
            <a:ext cx="8229600" cy="3394472"/>
          </a:xfrm>
          <a:prstGeom prst="rect">
            <a:avLst/>
          </a:prstGeom>
        </p:spPr>
        <p:txBody>
          <a:bodyPr vert="horz" lIns="91422" tIns="45711" rIns="91422" bIns="45711"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4767264"/>
            <a:ext cx="2133600" cy="273845"/>
          </a:xfrm>
          <a:prstGeom prst="rect">
            <a:avLst/>
          </a:prstGeom>
        </p:spPr>
        <p:txBody>
          <a:bodyPr vert="horz" lIns="91422" tIns="45711" rIns="91422" bIns="45711" rtlCol="0" anchor="ctr"/>
          <a:lstStyle>
            <a:lvl1pPr algn="l">
              <a:defRPr sz="1200">
                <a:solidFill>
                  <a:schemeClr val="tx1">
                    <a:tint val="75000"/>
                  </a:schemeClr>
                </a:solidFill>
              </a:defRPr>
            </a:lvl1pPr>
          </a:lstStyle>
          <a:p>
            <a:pPr defTabSz="913929" fontAlgn="auto">
              <a:spcBef>
                <a:spcPts val="0"/>
              </a:spcBef>
              <a:spcAft>
                <a:spcPts val="0"/>
              </a:spcAft>
            </a:pPr>
            <a:r>
              <a:rPr lang="ru-RU" smtClean="0">
                <a:solidFill>
                  <a:prstClr val="black">
                    <a:lumMod val="65000"/>
                    <a:lumOff val="35000"/>
                  </a:prstClr>
                </a:solidFill>
                <a:latin typeface="Calibri"/>
              </a:rPr>
              <a:t>24.06.2015</a:t>
            </a:r>
            <a:endParaRPr lang="ru-RU">
              <a:solidFill>
                <a:prstClr val="black">
                  <a:lumMod val="65000"/>
                  <a:lumOff val="35000"/>
                </a:prstClr>
              </a:solidFill>
              <a:latin typeface="Calibri"/>
            </a:endParaRPr>
          </a:p>
        </p:txBody>
      </p:sp>
      <p:sp>
        <p:nvSpPr>
          <p:cNvPr id="5" name="Нижний колонтитул 4"/>
          <p:cNvSpPr>
            <a:spLocks noGrp="1"/>
          </p:cNvSpPr>
          <p:nvPr>
            <p:ph type="ftr" sz="quarter" idx="3"/>
          </p:nvPr>
        </p:nvSpPr>
        <p:spPr>
          <a:xfrm>
            <a:off x="3124200" y="4767264"/>
            <a:ext cx="2895600" cy="273845"/>
          </a:xfrm>
          <a:prstGeom prst="rect">
            <a:avLst/>
          </a:prstGeom>
        </p:spPr>
        <p:txBody>
          <a:bodyPr vert="horz" lIns="91422" tIns="45711" rIns="91422" bIns="45711" rtlCol="0" anchor="ctr"/>
          <a:lstStyle>
            <a:lvl1pPr algn="ctr">
              <a:defRPr sz="1200">
                <a:solidFill>
                  <a:schemeClr val="tx1">
                    <a:tint val="75000"/>
                  </a:schemeClr>
                </a:solidFill>
              </a:defRPr>
            </a:lvl1pPr>
          </a:lstStyle>
          <a:p>
            <a:pPr defTabSz="913929" fontAlgn="auto">
              <a:spcBef>
                <a:spcPts val="0"/>
              </a:spcBef>
              <a:spcAft>
                <a:spcPts val="0"/>
              </a:spcAft>
            </a:pPr>
            <a:endParaRPr lang="ru-RU">
              <a:solidFill>
                <a:prstClr val="black">
                  <a:lumMod val="65000"/>
                  <a:lumOff val="35000"/>
                </a:prstClr>
              </a:solidFill>
              <a:latin typeface="Calibri"/>
            </a:endParaRPr>
          </a:p>
        </p:txBody>
      </p:sp>
      <p:sp>
        <p:nvSpPr>
          <p:cNvPr id="6" name="Номер слайда 5"/>
          <p:cNvSpPr>
            <a:spLocks noGrp="1"/>
          </p:cNvSpPr>
          <p:nvPr>
            <p:ph type="sldNum" sz="quarter" idx="4"/>
          </p:nvPr>
        </p:nvSpPr>
        <p:spPr>
          <a:xfrm>
            <a:off x="6553200" y="4767264"/>
            <a:ext cx="2133600" cy="273845"/>
          </a:xfrm>
          <a:prstGeom prst="rect">
            <a:avLst/>
          </a:prstGeom>
        </p:spPr>
        <p:txBody>
          <a:bodyPr vert="horz" lIns="91422" tIns="45711" rIns="91422" bIns="45711" rtlCol="0" anchor="ctr"/>
          <a:lstStyle>
            <a:lvl1pPr algn="r">
              <a:defRPr sz="1200">
                <a:solidFill>
                  <a:schemeClr val="tx1">
                    <a:tint val="75000"/>
                  </a:schemeClr>
                </a:solidFill>
              </a:defRPr>
            </a:lvl1pPr>
          </a:lstStyle>
          <a:p>
            <a:pPr defTabSz="913929" fontAlgn="auto">
              <a:spcBef>
                <a:spcPts val="0"/>
              </a:spcBef>
              <a:spcAft>
                <a:spcPts val="0"/>
              </a:spcAft>
            </a:pPr>
            <a:fld id="{F88A9907-1AB5-4AD6-9F5E-2E322742C4A2}" type="slidenum">
              <a:rPr lang="ru-RU" smtClean="0">
                <a:solidFill>
                  <a:prstClr val="black">
                    <a:tint val="75000"/>
                  </a:prstClr>
                </a:solidFill>
                <a:latin typeface="Calibri"/>
              </a:rPr>
              <a:pPr defTabSz="913929" fontAlgn="auto">
                <a:spcBef>
                  <a:spcPts val="0"/>
                </a:spcBef>
                <a:spcAft>
                  <a:spcPts val="0"/>
                </a:spcAft>
              </a:pPr>
              <a:t>‹#›</a:t>
            </a:fld>
            <a:endParaRPr lang="ru-RU">
              <a:solidFill>
                <a:prstClr val="black">
                  <a:tint val="75000"/>
                </a:prstClr>
              </a:solidFill>
              <a:latin typeface="Calibri"/>
            </a:endParaRPr>
          </a:p>
        </p:txBody>
      </p:sp>
    </p:spTree>
    <p:extLst>
      <p:ext uri="{BB962C8B-B14F-4D97-AF65-F5344CB8AC3E}">
        <p14:creationId xmlns:p14="http://schemas.microsoft.com/office/powerpoint/2010/main" val="223107482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hdr="0" ftr="0" dt="0"/>
  <p:txStyles>
    <p:titleStyle>
      <a:lvl1pPr algn="ctr" defTabSz="914213" rtl="0" eaLnBrk="1" latinLnBrk="0" hangingPunct="1">
        <a:spcBef>
          <a:spcPct val="0"/>
        </a:spcBef>
        <a:buNone/>
        <a:defRPr sz="4400" kern="1200">
          <a:solidFill>
            <a:schemeClr val="tx1"/>
          </a:solidFill>
          <a:latin typeface="+mj-lt"/>
          <a:ea typeface="+mj-ea"/>
          <a:cs typeface="+mj-cs"/>
        </a:defRPr>
      </a:lvl1pPr>
    </p:titleStyle>
    <p:bodyStyle>
      <a:lvl1pPr marL="342829" indent="-342829" algn="l" defTabSz="914213"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798" indent="-285693" algn="l" defTabSz="914213"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766" indent="-228553" algn="l" defTabSz="914213"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9871" indent="-228553" algn="l" defTabSz="91421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6978" indent="-228553" algn="l" defTabSz="91421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084" indent="-228553" algn="l" defTabSz="91421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91" indent="-228553" algn="l" defTabSz="91421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296" indent="-228553" algn="l" defTabSz="91421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405" indent="-228553" algn="l" defTabSz="91421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213" rtl="0" eaLnBrk="1" latinLnBrk="0" hangingPunct="1">
        <a:defRPr sz="1800" kern="1200">
          <a:solidFill>
            <a:schemeClr val="tx1"/>
          </a:solidFill>
          <a:latin typeface="+mn-lt"/>
          <a:ea typeface="+mn-ea"/>
          <a:cs typeface="+mn-cs"/>
        </a:defRPr>
      </a:lvl1pPr>
      <a:lvl2pPr marL="457105" algn="l" defTabSz="914213" rtl="0" eaLnBrk="1" latinLnBrk="0" hangingPunct="1">
        <a:defRPr sz="1800" kern="1200">
          <a:solidFill>
            <a:schemeClr val="tx1"/>
          </a:solidFill>
          <a:latin typeface="+mn-lt"/>
          <a:ea typeface="+mn-ea"/>
          <a:cs typeface="+mn-cs"/>
        </a:defRPr>
      </a:lvl2pPr>
      <a:lvl3pPr marL="914213" algn="l" defTabSz="914213" rtl="0" eaLnBrk="1" latinLnBrk="0" hangingPunct="1">
        <a:defRPr sz="1800" kern="1200">
          <a:solidFill>
            <a:schemeClr val="tx1"/>
          </a:solidFill>
          <a:latin typeface="+mn-lt"/>
          <a:ea typeface="+mn-ea"/>
          <a:cs typeface="+mn-cs"/>
        </a:defRPr>
      </a:lvl3pPr>
      <a:lvl4pPr marL="1371318" algn="l" defTabSz="914213" rtl="0" eaLnBrk="1" latinLnBrk="0" hangingPunct="1">
        <a:defRPr sz="1800" kern="1200">
          <a:solidFill>
            <a:schemeClr val="tx1"/>
          </a:solidFill>
          <a:latin typeface="+mn-lt"/>
          <a:ea typeface="+mn-ea"/>
          <a:cs typeface="+mn-cs"/>
        </a:defRPr>
      </a:lvl4pPr>
      <a:lvl5pPr marL="1828425" algn="l" defTabSz="914213" rtl="0" eaLnBrk="1" latinLnBrk="0" hangingPunct="1">
        <a:defRPr sz="1800" kern="1200">
          <a:solidFill>
            <a:schemeClr val="tx1"/>
          </a:solidFill>
          <a:latin typeface="+mn-lt"/>
          <a:ea typeface="+mn-ea"/>
          <a:cs typeface="+mn-cs"/>
        </a:defRPr>
      </a:lvl5pPr>
      <a:lvl6pPr marL="2285531" algn="l" defTabSz="914213" rtl="0" eaLnBrk="1" latinLnBrk="0" hangingPunct="1">
        <a:defRPr sz="1800" kern="1200">
          <a:solidFill>
            <a:schemeClr val="tx1"/>
          </a:solidFill>
          <a:latin typeface="+mn-lt"/>
          <a:ea typeface="+mn-ea"/>
          <a:cs typeface="+mn-cs"/>
        </a:defRPr>
      </a:lvl6pPr>
      <a:lvl7pPr marL="2742637" algn="l" defTabSz="914213" rtl="0" eaLnBrk="1" latinLnBrk="0" hangingPunct="1">
        <a:defRPr sz="1800" kern="1200">
          <a:solidFill>
            <a:schemeClr val="tx1"/>
          </a:solidFill>
          <a:latin typeface="+mn-lt"/>
          <a:ea typeface="+mn-ea"/>
          <a:cs typeface="+mn-cs"/>
        </a:defRPr>
      </a:lvl7pPr>
      <a:lvl8pPr marL="3199743" algn="l" defTabSz="914213" rtl="0" eaLnBrk="1" latinLnBrk="0" hangingPunct="1">
        <a:defRPr sz="1800" kern="1200">
          <a:solidFill>
            <a:schemeClr val="tx1"/>
          </a:solidFill>
          <a:latin typeface="+mn-lt"/>
          <a:ea typeface="+mn-ea"/>
          <a:cs typeface="+mn-cs"/>
        </a:defRPr>
      </a:lvl8pPr>
      <a:lvl9pPr marL="3656850" algn="l" defTabSz="914213"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585ED1A-4019-40CB-A18E-E6865AC6D50B}"/>
              </a:ext>
            </a:extLst>
          </p:cNvPr>
          <p:cNvSpPr>
            <a:spLocks noGrp="1"/>
          </p:cNvSpPr>
          <p:nvPr>
            <p:ph type="title"/>
          </p:nvPr>
        </p:nvSpPr>
        <p:spPr>
          <a:xfrm>
            <a:off x="628650" y="273844"/>
            <a:ext cx="7886700" cy="994172"/>
          </a:xfrm>
          <a:prstGeom prst="rect">
            <a:avLst/>
          </a:prstGeom>
        </p:spPr>
        <p:txBody>
          <a:bodyPr vert="horz" lIns="68552" tIns="34289" rIns="68552" bIns="34289" rtlCol="0" anchor="ctr">
            <a:normAutofit/>
          </a:bodyPr>
          <a:lstStyle/>
          <a:p>
            <a:r>
              <a:rPr lang="en-US"/>
              <a:t>Click to edit Master title style</a:t>
            </a:r>
            <a:endParaRPr lang="ru-RU"/>
          </a:p>
        </p:txBody>
      </p:sp>
      <p:sp>
        <p:nvSpPr>
          <p:cNvPr id="3" name="Text Placeholder 2">
            <a:extLst>
              <a:ext uri="{FF2B5EF4-FFF2-40B4-BE49-F238E27FC236}">
                <a16:creationId xmlns:a16="http://schemas.microsoft.com/office/drawing/2014/main" xmlns="" id="{D8AD2103-2929-41F4-B387-E55278981EEE}"/>
              </a:ext>
            </a:extLst>
          </p:cNvPr>
          <p:cNvSpPr>
            <a:spLocks noGrp="1"/>
          </p:cNvSpPr>
          <p:nvPr>
            <p:ph type="body" idx="1"/>
          </p:nvPr>
        </p:nvSpPr>
        <p:spPr>
          <a:xfrm>
            <a:off x="628650" y="1369218"/>
            <a:ext cx="7886700" cy="3263504"/>
          </a:xfrm>
          <a:prstGeom prst="rect">
            <a:avLst/>
          </a:prstGeom>
        </p:spPr>
        <p:txBody>
          <a:bodyPr vert="horz" lIns="68552" tIns="34289" rIns="68552" bIns="3428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039A84C9-45D1-4167-9D39-689943C35F49}"/>
              </a:ext>
            </a:extLst>
          </p:cNvPr>
          <p:cNvSpPr>
            <a:spLocks noGrp="1"/>
          </p:cNvSpPr>
          <p:nvPr>
            <p:ph type="dt" sz="half" idx="2"/>
          </p:nvPr>
        </p:nvSpPr>
        <p:spPr>
          <a:xfrm>
            <a:off x="628650" y="4767264"/>
            <a:ext cx="2057400" cy="273844"/>
          </a:xfrm>
          <a:prstGeom prst="rect">
            <a:avLst/>
          </a:prstGeom>
        </p:spPr>
        <p:txBody>
          <a:bodyPr vert="horz" lIns="68552" tIns="34289" rIns="68552" bIns="34289" rtlCol="0" anchor="ctr"/>
          <a:lstStyle>
            <a:lvl1pPr algn="l">
              <a:defRPr sz="900">
                <a:solidFill>
                  <a:schemeClr val="tx1">
                    <a:tint val="75000"/>
                  </a:schemeClr>
                </a:solidFill>
              </a:defRPr>
            </a:lvl1pPr>
          </a:lstStyle>
          <a:p>
            <a:pPr defTabSz="685477" fontAlgn="auto">
              <a:spcBef>
                <a:spcPts val="0"/>
              </a:spcBef>
              <a:spcAft>
                <a:spcPts val="0"/>
              </a:spcAft>
            </a:pPr>
            <a:fld id="{22DC1F6F-0BA7-4385-AD50-2D55A2B9F7E0}" type="datetimeFigureOut">
              <a:rPr lang="ru-RU" smtClean="0">
                <a:solidFill>
                  <a:prstClr val="black">
                    <a:tint val="75000"/>
                  </a:prstClr>
                </a:solidFill>
                <a:latin typeface="Calibri" panose="020F0502020204030204"/>
              </a:rPr>
              <a:pPr defTabSz="685477" fontAlgn="auto">
                <a:spcBef>
                  <a:spcPts val="0"/>
                </a:spcBef>
                <a:spcAft>
                  <a:spcPts val="0"/>
                </a:spcAft>
              </a:pPr>
              <a:t>12.07.2019</a:t>
            </a:fld>
            <a:endParaRPr lang="ru-RU">
              <a:solidFill>
                <a:prstClr val="black">
                  <a:tint val="75000"/>
                </a:prstClr>
              </a:solidFill>
              <a:latin typeface="Calibri" panose="020F0502020204030204"/>
            </a:endParaRPr>
          </a:p>
        </p:txBody>
      </p:sp>
      <p:sp>
        <p:nvSpPr>
          <p:cNvPr id="5" name="Footer Placeholder 4">
            <a:extLst>
              <a:ext uri="{FF2B5EF4-FFF2-40B4-BE49-F238E27FC236}">
                <a16:creationId xmlns:a16="http://schemas.microsoft.com/office/drawing/2014/main" xmlns="" id="{CE898C93-E32A-4CDA-B012-27F8AFD6B9F6}"/>
              </a:ext>
            </a:extLst>
          </p:cNvPr>
          <p:cNvSpPr>
            <a:spLocks noGrp="1"/>
          </p:cNvSpPr>
          <p:nvPr>
            <p:ph type="ftr" sz="quarter" idx="3"/>
          </p:nvPr>
        </p:nvSpPr>
        <p:spPr>
          <a:xfrm>
            <a:off x="3028950" y="4767264"/>
            <a:ext cx="3086100" cy="273844"/>
          </a:xfrm>
          <a:prstGeom prst="rect">
            <a:avLst/>
          </a:prstGeom>
        </p:spPr>
        <p:txBody>
          <a:bodyPr vert="horz" lIns="68552" tIns="34289" rIns="68552" bIns="34289" rtlCol="0" anchor="ctr"/>
          <a:lstStyle>
            <a:lvl1pPr algn="ctr">
              <a:defRPr sz="900">
                <a:solidFill>
                  <a:schemeClr val="tx1">
                    <a:tint val="75000"/>
                  </a:schemeClr>
                </a:solidFill>
              </a:defRPr>
            </a:lvl1pPr>
          </a:lstStyle>
          <a:p>
            <a:pPr defTabSz="685477" fontAlgn="auto">
              <a:spcBef>
                <a:spcPts val="0"/>
              </a:spcBef>
              <a:spcAft>
                <a:spcPts val="0"/>
              </a:spcAft>
            </a:pPr>
            <a:endParaRPr lang="ru-RU">
              <a:solidFill>
                <a:prstClr val="black">
                  <a:tint val="75000"/>
                </a:prstClr>
              </a:solidFill>
              <a:latin typeface="Calibri" panose="020F0502020204030204"/>
            </a:endParaRPr>
          </a:p>
        </p:txBody>
      </p:sp>
      <p:sp>
        <p:nvSpPr>
          <p:cNvPr id="6" name="Slide Number Placeholder 5">
            <a:extLst>
              <a:ext uri="{FF2B5EF4-FFF2-40B4-BE49-F238E27FC236}">
                <a16:creationId xmlns:a16="http://schemas.microsoft.com/office/drawing/2014/main" xmlns="" id="{835EB248-89B9-47C6-914C-6E4D2D0E64B9}"/>
              </a:ext>
            </a:extLst>
          </p:cNvPr>
          <p:cNvSpPr>
            <a:spLocks noGrp="1"/>
          </p:cNvSpPr>
          <p:nvPr>
            <p:ph type="sldNum" sz="quarter" idx="4"/>
          </p:nvPr>
        </p:nvSpPr>
        <p:spPr>
          <a:xfrm>
            <a:off x="6457950" y="4767264"/>
            <a:ext cx="2057400" cy="273844"/>
          </a:xfrm>
          <a:prstGeom prst="rect">
            <a:avLst/>
          </a:prstGeom>
        </p:spPr>
        <p:txBody>
          <a:bodyPr vert="horz" lIns="68552" tIns="34289" rIns="68552" bIns="34289" rtlCol="0" anchor="ctr"/>
          <a:lstStyle>
            <a:lvl1pPr algn="r">
              <a:defRPr sz="900">
                <a:solidFill>
                  <a:schemeClr val="tx1">
                    <a:tint val="75000"/>
                  </a:schemeClr>
                </a:solidFill>
              </a:defRPr>
            </a:lvl1pPr>
          </a:lstStyle>
          <a:p>
            <a:pPr defTabSz="685477" fontAlgn="auto">
              <a:spcBef>
                <a:spcPts val="0"/>
              </a:spcBef>
              <a:spcAft>
                <a:spcPts val="0"/>
              </a:spcAft>
            </a:pPr>
            <a:fld id="{17BB914B-B0C8-487E-8285-A834569E6E51}" type="slidenum">
              <a:rPr lang="ru-RU" smtClean="0">
                <a:solidFill>
                  <a:prstClr val="black">
                    <a:tint val="75000"/>
                  </a:prstClr>
                </a:solidFill>
                <a:latin typeface="Calibri" panose="020F0502020204030204"/>
              </a:rPr>
              <a:pPr defTabSz="685477" fontAlgn="auto">
                <a:spcBef>
                  <a:spcPts val="0"/>
                </a:spcBef>
                <a:spcAft>
                  <a:spcPts val="0"/>
                </a:spcAft>
              </a:pPr>
              <a:t>‹#›</a:t>
            </a:fld>
            <a:endParaRPr lang="ru-RU">
              <a:solidFill>
                <a:prstClr val="black">
                  <a:tint val="75000"/>
                </a:prstClr>
              </a:solidFill>
              <a:latin typeface="Calibri" panose="020F0502020204030204"/>
            </a:endParaRPr>
          </a:p>
        </p:txBody>
      </p:sp>
    </p:spTree>
    <p:extLst>
      <p:ext uri="{BB962C8B-B14F-4D97-AF65-F5344CB8AC3E}">
        <p14:creationId xmlns:p14="http://schemas.microsoft.com/office/powerpoint/2010/main" val="2433933219"/>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l" defTabSz="685477"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374" indent="-171374" algn="l" defTabSz="685477"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121" indent="-171374" algn="l" defTabSz="685477"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6850" indent="-171374" algn="l" defTabSz="685477"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9580" indent="-171374" algn="l" defTabSz="685477"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2311" indent="-171374" algn="l" defTabSz="685477"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057" indent="-171374" algn="l" defTabSz="685477"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7796" indent="-171374" algn="l" defTabSz="685477"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0534" indent="-171374" algn="l" defTabSz="685477"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3281" indent="-171374" algn="l" defTabSz="685477"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ru-RU"/>
      </a:defPPr>
      <a:lvl1pPr marL="0" algn="l" defTabSz="685477" rtl="0" eaLnBrk="1" latinLnBrk="0" hangingPunct="1">
        <a:defRPr sz="1400" kern="1200">
          <a:solidFill>
            <a:schemeClr val="tx1"/>
          </a:solidFill>
          <a:latin typeface="+mn-lt"/>
          <a:ea typeface="+mn-ea"/>
          <a:cs typeface="+mn-cs"/>
        </a:defRPr>
      </a:lvl1pPr>
      <a:lvl2pPr marL="342731" algn="l" defTabSz="685477" rtl="0" eaLnBrk="1" latinLnBrk="0" hangingPunct="1">
        <a:defRPr sz="1400" kern="1200">
          <a:solidFill>
            <a:schemeClr val="tx1"/>
          </a:solidFill>
          <a:latin typeface="+mn-lt"/>
          <a:ea typeface="+mn-ea"/>
          <a:cs typeface="+mn-cs"/>
        </a:defRPr>
      </a:lvl2pPr>
      <a:lvl3pPr marL="685477" algn="l" defTabSz="685477" rtl="0" eaLnBrk="1" latinLnBrk="0" hangingPunct="1">
        <a:defRPr sz="1400" kern="1200">
          <a:solidFill>
            <a:schemeClr val="tx1"/>
          </a:solidFill>
          <a:latin typeface="+mn-lt"/>
          <a:ea typeface="+mn-ea"/>
          <a:cs typeface="+mn-cs"/>
        </a:defRPr>
      </a:lvl3pPr>
      <a:lvl4pPr marL="1028216" algn="l" defTabSz="685477" rtl="0" eaLnBrk="1" latinLnBrk="0" hangingPunct="1">
        <a:defRPr sz="1400" kern="1200">
          <a:solidFill>
            <a:schemeClr val="tx1"/>
          </a:solidFill>
          <a:latin typeface="+mn-lt"/>
          <a:ea typeface="+mn-ea"/>
          <a:cs typeface="+mn-cs"/>
        </a:defRPr>
      </a:lvl4pPr>
      <a:lvl5pPr marL="1370954" algn="l" defTabSz="685477" rtl="0" eaLnBrk="1" latinLnBrk="0" hangingPunct="1">
        <a:defRPr sz="1400" kern="1200">
          <a:solidFill>
            <a:schemeClr val="tx1"/>
          </a:solidFill>
          <a:latin typeface="+mn-lt"/>
          <a:ea typeface="+mn-ea"/>
          <a:cs typeface="+mn-cs"/>
        </a:defRPr>
      </a:lvl5pPr>
      <a:lvl6pPr marL="1713701" algn="l" defTabSz="685477" rtl="0" eaLnBrk="1" latinLnBrk="0" hangingPunct="1">
        <a:defRPr sz="1400" kern="1200">
          <a:solidFill>
            <a:schemeClr val="tx1"/>
          </a:solidFill>
          <a:latin typeface="+mn-lt"/>
          <a:ea typeface="+mn-ea"/>
          <a:cs typeface="+mn-cs"/>
        </a:defRPr>
      </a:lvl6pPr>
      <a:lvl7pPr marL="2056430" algn="l" defTabSz="685477" rtl="0" eaLnBrk="1" latinLnBrk="0" hangingPunct="1">
        <a:defRPr sz="1400" kern="1200">
          <a:solidFill>
            <a:schemeClr val="tx1"/>
          </a:solidFill>
          <a:latin typeface="+mn-lt"/>
          <a:ea typeface="+mn-ea"/>
          <a:cs typeface="+mn-cs"/>
        </a:defRPr>
      </a:lvl7pPr>
      <a:lvl8pPr marL="2399160" algn="l" defTabSz="685477" rtl="0" eaLnBrk="1" latinLnBrk="0" hangingPunct="1">
        <a:defRPr sz="1400" kern="1200">
          <a:solidFill>
            <a:schemeClr val="tx1"/>
          </a:solidFill>
          <a:latin typeface="+mn-lt"/>
          <a:ea typeface="+mn-ea"/>
          <a:cs typeface="+mn-cs"/>
        </a:defRPr>
      </a:lvl8pPr>
      <a:lvl9pPr marL="2741891" algn="l" defTabSz="685477" rtl="0" eaLnBrk="1" latinLnBrk="0" hangingPunct="1">
        <a:defRPr sz="14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585ED1A-4019-40CB-A18E-E6865AC6D50B}"/>
              </a:ext>
            </a:extLst>
          </p:cNvPr>
          <p:cNvSpPr>
            <a:spLocks noGrp="1"/>
          </p:cNvSpPr>
          <p:nvPr>
            <p:ph type="title"/>
          </p:nvPr>
        </p:nvSpPr>
        <p:spPr>
          <a:xfrm>
            <a:off x="628650" y="273844"/>
            <a:ext cx="7886700" cy="994172"/>
          </a:xfrm>
          <a:prstGeom prst="rect">
            <a:avLst/>
          </a:prstGeom>
        </p:spPr>
        <p:txBody>
          <a:bodyPr vert="horz" lIns="68558" tIns="34289" rIns="68558" bIns="34289" rtlCol="0" anchor="ctr">
            <a:normAutofit/>
          </a:bodyPr>
          <a:lstStyle/>
          <a:p>
            <a:r>
              <a:rPr lang="en-US"/>
              <a:t>Click to edit Master title style</a:t>
            </a:r>
            <a:endParaRPr lang="ru-RU"/>
          </a:p>
        </p:txBody>
      </p:sp>
      <p:sp>
        <p:nvSpPr>
          <p:cNvPr id="3" name="Text Placeholder 2">
            <a:extLst>
              <a:ext uri="{FF2B5EF4-FFF2-40B4-BE49-F238E27FC236}">
                <a16:creationId xmlns:a16="http://schemas.microsoft.com/office/drawing/2014/main" xmlns="" id="{D8AD2103-2929-41F4-B387-E55278981EEE}"/>
              </a:ext>
            </a:extLst>
          </p:cNvPr>
          <p:cNvSpPr>
            <a:spLocks noGrp="1"/>
          </p:cNvSpPr>
          <p:nvPr>
            <p:ph type="body" idx="1"/>
          </p:nvPr>
        </p:nvSpPr>
        <p:spPr>
          <a:xfrm>
            <a:off x="628650" y="1369218"/>
            <a:ext cx="7886700" cy="3263504"/>
          </a:xfrm>
          <a:prstGeom prst="rect">
            <a:avLst/>
          </a:prstGeom>
        </p:spPr>
        <p:txBody>
          <a:bodyPr vert="horz" lIns="68558" tIns="34289" rIns="68558" bIns="3428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039A84C9-45D1-4167-9D39-689943C35F49}"/>
              </a:ext>
            </a:extLst>
          </p:cNvPr>
          <p:cNvSpPr>
            <a:spLocks noGrp="1"/>
          </p:cNvSpPr>
          <p:nvPr>
            <p:ph type="dt" sz="half" idx="2"/>
          </p:nvPr>
        </p:nvSpPr>
        <p:spPr>
          <a:xfrm>
            <a:off x="628650" y="4767264"/>
            <a:ext cx="2057400" cy="273844"/>
          </a:xfrm>
          <a:prstGeom prst="rect">
            <a:avLst/>
          </a:prstGeom>
        </p:spPr>
        <p:txBody>
          <a:bodyPr vert="horz" lIns="68558" tIns="34289" rIns="68558" bIns="34289" rtlCol="0" anchor="ctr"/>
          <a:lstStyle>
            <a:lvl1pPr algn="l">
              <a:defRPr sz="900">
                <a:solidFill>
                  <a:schemeClr val="tx1">
                    <a:tint val="75000"/>
                  </a:schemeClr>
                </a:solidFill>
              </a:defRPr>
            </a:lvl1pPr>
          </a:lstStyle>
          <a:p>
            <a:pPr defTabSz="685545" fontAlgn="auto">
              <a:spcBef>
                <a:spcPts val="0"/>
              </a:spcBef>
              <a:spcAft>
                <a:spcPts val="0"/>
              </a:spcAft>
            </a:pPr>
            <a:fld id="{22DC1F6F-0BA7-4385-AD50-2D55A2B9F7E0}" type="datetimeFigureOut">
              <a:rPr lang="ru-RU" smtClean="0">
                <a:solidFill>
                  <a:prstClr val="black">
                    <a:tint val="75000"/>
                  </a:prstClr>
                </a:solidFill>
                <a:latin typeface="Calibri" panose="020F0502020204030204"/>
              </a:rPr>
              <a:pPr defTabSz="685545" fontAlgn="auto">
                <a:spcBef>
                  <a:spcPts val="0"/>
                </a:spcBef>
                <a:spcAft>
                  <a:spcPts val="0"/>
                </a:spcAft>
              </a:pPr>
              <a:t>12.07.2019</a:t>
            </a:fld>
            <a:endParaRPr lang="ru-RU">
              <a:solidFill>
                <a:prstClr val="black">
                  <a:tint val="75000"/>
                </a:prstClr>
              </a:solidFill>
              <a:latin typeface="Calibri" panose="020F0502020204030204"/>
            </a:endParaRPr>
          </a:p>
        </p:txBody>
      </p:sp>
      <p:sp>
        <p:nvSpPr>
          <p:cNvPr id="5" name="Footer Placeholder 4">
            <a:extLst>
              <a:ext uri="{FF2B5EF4-FFF2-40B4-BE49-F238E27FC236}">
                <a16:creationId xmlns:a16="http://schemas.microsoft.com/office/drawing/2014/main" xmlns="" id="{CE898C93-E32A-4CDA-B012-27F8AFD6B9F6}"/>
              </a:ext>
            </a:extLst>
          </p:cNvPr>
          <p:cNvSpPr>
            <a:spLocks noGrp="1"/>
          </p:cNvSpPr>
          <p:nvPr>
            <p:ph type="ftr" sz="quarter" idx="3"/>
          </p:nvPr>
        </p:nvSpPr>
        <p:spPr>
          <a:xfrm>
            <a:off x="3028950" y="4767264"/>
            <a:ext cx="3086100" cy="273844"/>
          </a:xfrm>
          <a:prstGeom prst="rect">
            <a:avLst/>
          </a:prstGeom>
        </p:spPr>
        <p:txBody>
          <a:bodyPr vert="horz" lIns="68558" tIns="34289" rIns="68558" bIns="34289" rtlCol="0" anchor="ctr"/>
          <a:lstStyle>
            <a:lvl1pPr algn="ctr">
              <a:defRPr sz="900">
                <a:solidFill>
                  <a:schemeClr val="tx1">
                    <a:tint val="75000"/>
                  </a:schemeClr>
                </a:solidFill>
              </a:defRPr>
            </a:lvl1pPr>
          </a:lstStyle>
          <a:p>
            <a:pPr defTabSz="685545" fontAlgn="auto">
              <a:spcBef>
                <a:spcPts val="0"/>
              </a:spcBef>
              <a:spcAft>
                <a:spcPts val="0"/>
              </a:spcAft>
            </a:pPr>
            <a:endParaRPr lang="ru-RU">
              <a:solidFill>
                <a:prstClr val="black">
                  <a:tint val="75000"/>
                </a:prstClr>
              </a:solidFill>
              <a:latin typeface="Calibri" panose="020F0502020204030204"/>
            </a:endParaRPr>
          </a:p>
        </p:txBody>
      </p:sp>
      <p:sp>
        <p:nvSpPr>
          <p:cNvPr id="6" name="Slide Number Placeholder 5">
            <a:extLst>
              <a:ext uri="{FF2B5EF4-FFF2-40B4-BE49-F238E27FC236}">
                <a16:creationId xmlns:a16="http://schemas.microsoft.com/office/drawing/2014/main" xmlns="" id="{835EB248-89B9-47C6-914C-6E4D2D0E64B9}"/>
              </a:ext>
            </a:extLst>
          </p:cNvPr>
          <p:cNvSpPr>
            <a:spLocks noGrp="1"/>
          </p:cNvSpPr>
          <p:nvPr>
            <p:ph type="sldNum" sz="quarter" idx="4"/>
          </p:nvPr>
        </p:nvSpPr>
        <p:spPr>
          <a:xfrm>
            <a:off x="6457950" y="4767264"/>
            <a:ext cx="2057400" cy="273844"/>
          </a:xfrm>
          <a:prstGeom prst="rect">
            <a:avLst/>
          </a:prstGeom>
        </p:spPr>
        <p:txBody>
          <a:bodyPr vert="horz" lIns="68558" tIns="34289" rIns="68558" bIns="34289" rtlCol="0" anchor="ctr"/>
          <a:lstStyle>
            <a:lvl1pPr algn="r">
              <a:defRPr sz="900">
                <a:solidFill>
                  <a:schemeClr val="tx1">
                    <a:tint val="75000"/>
                  </a:schemeClr>
                </a:solidFill>
              </a:defRPr>
            </a:lvl1pPr>
          </a:lstStyle>
          <a:p>
            <a:pPr defTabSz="685545" fontAlgn="auto">
              <a:spcBef>
                <a:spcPts val="0"/>
              </a:spcBef>
              <a:spcAft>
                <a:spcPts val="0"/>
              </a:spcAft>
            </a:pPr>
            <a:fld id="{17BB914B-B0C8-487E-8285-A834569E6E51}" type="slidenum">
              <a:rPr lang="ru-RU" smtClean="0">
                <a:solidFill>
                  <a:prstClr val="black">
                    <a:tint val="75000"/>
                  </a:prstClr>
                </a:solidFill>
                <a:latin typeface="Calibri" panose="020F0502020204030204"/>
              </a:rPr>
              <a:pPr defTabSz="685545" fontAlgn="auto">
                <a:spcBef>
                  <a:spcPts val="0"/>
                </a:spcBef>
                <a:spcAft>
                  <a:spcPts val="0"/>
                </a:spcAft>
              </a:pPr>
              <a:t>‹#›</a:t>
            </a:fld>
            <a:endParaRPr lang="ru-RU">
              <a:solidFill>
                <a:prstClr val="black">
                  <a:tint val="75000"/>
                </a:prstClr>
              </a:solidFill>
              <a:latin typeface="Calibri" panose="020F0502020204030204"/>
            </a:endParaRPr>
          </a:p>
        </p:txBody>
      </p:sp>
    </p:spTree>
    <p:extLst>
      <p:ext uri="{BB962C8B-B14F-4D97-AF65-F5344CB8AC3E}">
        <p14:creationId xmlns:p14="http://schemas.microsoft.com/office/powerpoint/2010/main" val="775868528"/>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l" defTabSz="685545"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390" indent="-171390" algn="l" defTabSz="685545"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169" indent="-171390" algn="l" defTabSz="685545"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6934" indent="-171390" algn="l" defTabSz="685545"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9700" indent="-171390" algn="l" defTabSz="68554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2467" indent="-171390" algn="l" defTabSz="68554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245" indent="-171390" algn="l" defTabSz="68554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018" indent="-171390" algn="l" defTabSz="68554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0790" indent="-171390" algn="l" defTabSz="68554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3569" indent="-171390" algn="l" defTabSz="68554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ru-RU"/>
      </a:defPPr>
      <a:lvl1pPr marL="0" algn="l" defTabSz="685545" rtl="0" eaLnBrk="1" latinLnBrk="0" hangingPunct="1">
        <a:defRPr sz="1400" kern="1200">
          <a:solidFill>
            <a:schemeClr val="tx1"/>
          </a:solidFill>
          <a:latin typeface="+mn-lt"/>
          <a:ea typeface="+mn-ea"/>
          <a:cs typeface="+mn-cs"/>
        </a:defRPr>
      </a:lvl1pPr>
      <a:lvl2pPr marL="342767" algn="l" defTabSz="685545" rtl="0" eaLnBrk="1" latinLnBrk="0" hangingPunct="1">
        <a:defRPr sz="1400" kern="1200">
          <a:solidFill>
            <a:schemeClr val="tx1"/>
          </a:solidFill>
          <a:latin typeface="+mn-lt"/>
          <a:ea typeface="+mn-ea"/>
          <a:cs typeface="+mn-cs"/>
        </a:defRPr>
      </a:lvl2pPr>
      <a:lvl3pPr marL="685545" algn="l" defTabSz="685545" rtl="0" eaLnBrk="1" latinLnBrk="0" hangingPunct="1">
        <a:defRPr sz="1400" kern="1200">
          <a:solidFill>
            <a:schemeClr val="tx1"/>
          </a:solidFill>
          <a:latin typeface="+mn-lt"/>
          <a:ea typeface="+mn-ea"/>
          <a:cs typeface="+mn-cs"/>
        </a:defRPr>
      </a:lvl3pPr>
      <a:lvl4pPr marL="1028318" algn="l" defTabSz="685545" rtl="0" eaLnBrk="1" latinLnBrk="0" hangingPunct="1">
        <a:defRPr sz="1400" kern="1200">
          <a:solidFill>
            <a:schemeClr val="tx1"/>
          </a:solidFill>
          <a:latin typeface="+mn-lt"/>
          <a:ea typeface="+mn-ea"/>
          <a:cs typeface="+mn-cs"/>
        </a:defRPr>
      </a:lvl4pPr>
      <a:lvl5pPr marL="1371090" algn="l" defTabSz="685545" rtl="0" eaLnBrk="1" latinLnBrk="0" hangingPunct="1">
        <a:defRPr sz="1400" kern="1200">
          <a:solidFill>
            <a:schemeClr val="tx1"/>
          </a:solidFill>
          <a:latin typeface="+mn-lt"/>
          <a:ea typeface="+mn-ea"/>
          <a:cs typeface="+mn-cs"/>
        </a:defRPr>
      </a:lvl5pPr>
      <a:lvl6pPr marL="1713869" algn="l" defTabSz="685545" rtl="0" eaLnBrk="1" latinLnBrk="0" hangingPunct="1">
        <a:defRPr sz="1400" kern="1200">
          <a:solidFill>
            <a:schemeClr val="tx1"/>
          </a:solidFill>
          <a:latin typeface="+mn-lt"/>
          <a:ea typeface="+mn-ea"/>
          <a:cs typeface="+mn-cs"/>
        </a:defRPr>
      </a:lvl6pPr>
      <a:lvl7pPr marL="2056634" algn="l" defTabSz="685545" rtl="0" eaLnBrk="1" latinLnBrk="0" hangingPunct="1">
        <a:defRPr sz="1400" kern="1200">
          <a:solidFill>
            <a:schemeClr val="tx1"/>
          </a:solidFill>
          <a:latin typeface="+mn-lt"/>
          <a:ea typeface="+mn-ea"/>
          <a:cs typeface="+mn-cs"/>
        </a:defRPr>
      </a:lvl7pPr>
      <a:lvl8pPr marL="2399400" algn="l" defTabSz="685545" rtl="0" eaLnBrk="1" latinLnBrk="0" hangingPunct="1">
        <a:defRPr sz="1400" kern="1200">
          <a:solidFill>
            <a:schemeClr val="tx1"/>
          </a:solidFill>
          <a:latin typeface="+mn-lt"/>
          <a:ea typeface="+mn-ea"/>
          <a:cs typeface="+mn-cs"/>
        </a:defRPr>
      </a:lvl8pPr>
      <a:lvl9pPr marL="2742167" algn="l" defTabSz="685545" rtl="0" eaLnBrk="1" latinLnBrk="0" hangingPunct="1">
        <a:defRPr sz="14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585ED1A-4019-40CB-A18E-E6865AC6D50B}"/>
              </a:ext>
            </a:extLst>
          </p:cNvPr>
          <p:cNvSpPr>
            <a:spLocks noGrp="1"/>
          </p:cNvSpPr>
          <p:nvPr>
            <p:ph type="title"/>
          </p:nvPr>
        </p:nvSpPr>
        <p:spPr>
          <a:xfrm>
            <a:off x="628650" y="273844"/>
            <a:ext cx="7886700" cy="994172"/>
          </a:xfrm>
          <a:prstGeom prst="rect">
            <a:avLst/>
          </a:prstGeom>
        </p:spPr>
        <p:txBody>
          <a:bodyPr vert="horz" lIns="68564" tIns="34289" rIns="68564" bIns="34289" rtlCol="0" anchor="ctr">
            <a:normAutofit/>
          </a:bodyPr>
          <a:lstStyle/>
          <a:p>
            <a:r>
              <a:rPr lang="en-US"/>
              <a:t>Click to edit Master title style</a:t>
            </a:r>
            <a:endParaRPr lang="ru-RU"/>
          </a:p>
        </p:txBody>
      </p:sp>
      <p:sp>
        <p:nvSpPr>
          <p:cNvPr id="3" name="Text Placeholder 2">
            <a:extLst>
              <a:ext uri="{FF2B5EF4-FFF2-40B4-BE49-F238E27FC236}">
                <a16:creationId xmlns:a16="http://schemas.microsoft.com/office/drawing/2014/main" xmlns="" id="{D8AD2103-2929-41F4-B387-E55278981EEE}"/>
              </a:ext>
            </a:extLst>
          </p:cNvPr>
          <p:cNvSpPr>
            <a:spLocks noGrp="1"/>
          </p:cNvSpPr>
          <p:nvPr>
            <p:ph type="body" idx="1"/>
          </p:nvPr>
        </p:nvSpPr>
        <p:spPr>
          <a:xfrm>
            <a:off x="628650" y="1369218"/>
            <a:ext cx="7886700" cy="3263504"/>
          </a:xfrm>
          <a:prstGeom prst="rect">
            <a:avLst/>
          </a:prstGeom>
        </p:spPr>
        <p:txBody>
          <a:bodyPr vert="horz" lIns="68564" tIns="34289" rIns="68564" bIns="3428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039A84C9-45D1-4167-9D39-689943C35F49}"/>
              </a:ext>
            </a:extLst>
          </p:cNvPr>
          <p:cNvSpPr>
            <a:spLocks noGrp="1"/>
          </p:cNvSpPr>
          <p:nvPr>
            <p:ph type="dt" sz="half" idx="2"/>
          </p:nvPr>
        </p:nvSpPr>
        <p:spPr>
          <a:xfrm>
            <a:off x="628650" y="4767264"/>
            <a:ext cx="2057400" cy="273844"/>
          </a:xfrm>
          <a:prstGeom prst="rect">
            <a:avLst/>
          </a:prstGeom>
        </p:spPr>
        <p:txBody>
          <a:bodyPr vert="horz" lIns="68564" tIns="34289" rIns="68564" bIns="34289" rtlCol="0" anchor="ctr"/>
          <a:lstStyle>
            <a:lvl1pPr algn="l">
              <a:defRPr sz="900">
                <a:solidFill>
                  <a:schemeClr val="tx1">
                    <a:tint val="75000"/>
                  </a:schemeClr>
                </a:solidFill>
              </a:defRPr>
            </a:lvl1pPr>
          </a:lstStyle>
          <a:p>
            <a:pPr defTabSz="685613" fontAlgn="auto">
              <a:spcBef>
                <a:spcPts val="0"/>
              </a:spcBef>
              <a:spcAft>
                <a:spcPts val="0"/>
              </a:spcAft>
            </a:pPr>
            <a:fld id="{22DC1F6F-0BA7-4385-AD50-2D55A2B9F7E0}" type="datetimeFigureOut">
              <a:rPr lang="ru-RU" smtClean="0">
                <a:solidFill>
                  <a:prstClr val="black">
                    <a:tint val="75000"/>
                  </a:prstClr>
                </a:solidFill>
                <a:latin typeface="Calibri" panose="020F0502020204030204"/>
              </a:rPr>
              <a:pPr defTabSz="685613" fontAlgn="auto">
                <a:spcBef>
                  <a:spcPts val="0"/>
                </a:spcBef>
                <a:spcAft>
                  <a:spcPts val="0"/>
                </a:spcAft>
              </a:pPr>
              <a:t>12.07.2019</a:t>
            </a:fld>
            <a:endParaRPr lang="ru-RU">
              <a:solidFill>
                <a:prstClr val="black">
                  <a:tint val="75000"/>
                </a:prstClr>
              </a:solidFill>
              <a:latin typeface="Calibri" panose="020F0502020204030204"/>
            </a:endParaRPr>
          </a:p>
        </p:txBody>
      </p:sp>
      <p:sp>
        <p:nvSpPr>
          <p:cNvPr id="5" name="Footer Placeholder 4">
            <a:extLst>
              <a:ext uri="{FF2B5EF4-FFF2-40B4-BE49-F238E27FC236}">
                <a16:creationId xmlns:a16="http://schemas.microsoft.com/office/drawing/2014/main" xmlns="" id="{CE898C93-E32A-4CDA-B012-27F8AFD6B9F6}"/>
              </a:ext>
            </a:extLst>
          </p:cNvPr>
          <p:cNvSpPr>
            <a:spLocks noGrp="1"/>
          </p:cNvSpPr>
          <p:nvPr>
            <p:ph type="ftr" sz="quarter" idx="3"/>
          </p:nvPr>
        </p:nvSpPr>
        <p:spPr>
          <a:xfrm>
            <a:off x="3028950" y="4767264"/>
            <a:ext cx="3086100" cy="273844"/>
          </a:xfrm>
          <a:prstGeom prst="rect">
            <a:avLst/>
          </a:prstGeom>
        </p:spPr>
        <p:txBody>
          <a:bodyPr vert="horz" lIns="68564" tIns="34289" rIns="68564" bIns="34289" rtlCol="0" anchor="ctr"/>
          <a:lstStyle>
            <a:lvl1pPr algn="ctr">
              <a:defRPr sz="900">
                <a:solidFill>
                  <a:schemeClr val="tx1">
                    <a:tint val="75000"/>
                  </a:schemeClr>
                </a:solidFill>
              </a:defRPr>
            </a:lvl1pPr>
          </a:lstStyle>
          <a:p>
            <a:pPr defTabSz="685613" fontAlgn="auto">
              <a:spcBef>
                <a:spcPts val="0"/>
              </a:spcBef>
              <a:spcAft>
                <a:spcPts val="0"/>
              </a:spcAft>
            </a:pPr>
            <a:endParaRPr lang="ru-RU">
              <a:solidFill>
                <a:prstClr val="black">
                  <a:tint val="75000"/>
                </a:prstClr>
              </a:solidFill>
              <a:latin typeface="Calibri" panose="020F0502020204030204"/>
            </a:endParaRPr>
          </a:p>
        </p:txBody>
      </p:sp>
      <p:sp>
        <p:nvSpPr>
          <p:cNvPr id="6" name="Slide Number Placeholder 5">
            <a:extLst>
              <a:ext uri="{FF2B5EF4-FFF2-40B4-BE49-F238E27FC236}">
                <a16:creationId xmlns:a16="http://schemas.microsoft.com/office/drawing/2014/main" xmlns="" id="{835EB248-89B9-47C6-914C-6E4D2D0E64B9}"/>
              </a:ext>
            </a:extLst>
          </p:cNvPr>
          <p:cNvSpPr>
            <a:spLocks noGrp="1"/>
          </p:cNvSpPr>
          <p:nvPr>
            <p:ph type="sldNum" sz="quarter" idx="4"/>
          </p:nvPr>
        </p:nvSpPr>
        <p:spPr>
          <a:xfrm>
            <a:off x="6457950" y="4767264"/>
            <a:ext cx="2057400" cy="273844"/>
          </a:xfrm>
          <a:prstGeom prst="rect">
            <a:avLst/>
          </a:prstGeom>
        </p:spPr>
        <p:txBody>
          <a:bodyPr vert="horz" lIns="68564" tIns="34289" rIns="68564" bIns="34289" rtlCol="0" anchor="ctr"/>
          <a:lstStyle>
            <a:lvl1pPr algn="r">
              <a:defRPr sz="900">
                <a:solidFill>
                  <a:schemeClr val="tx1">
                    <a:tint val="75000"/>
                  </a:schemeClr>
                </a:solidFill>
              </a:defRPr>
            </a:lvl1pPr>
          </a:lstStyle>
          <a:p>
            <a:pPr defTabSz="685613" fontAlgn="auto">
              <a:spcBef>
                <a:spcPts val="0"/>
              </a:spcBef>
              <a:spcAft>
                <a:spcPts val="0"/>
              </a:spcAft>
            </a:pPr>
            <a:fld id="{17BB914B-B0C8-487E-8285-A834569E6E51}" type="slidenum">
              <a:rPr lang="ru-RU" smtClean="0">
                <a:solidFill>
                  <a:prstClr val="black">
                    <a:tint val="75000"/>
                  </a:prstClr>
                </a:solidFill>
                <a:latin typeface="Calibri" panose="020F0502020204030204"/>
              </a:rPr>
              <a:pPr defTabSz="685613" fontAlgn="auto">
                <a:spcBef>
                  <a:spcPts val="0"/>
                </a:spcBef>
                <a:spcAft>
                  <a:spcPts val="0"/>
                </a:spcAft>
              </a:pPr>
              <a:t>‹#›</a:t>
            </a:fld>
            <a:endParaRPr lang="ru-RU">
              <a:solidFill>
                <a:prstClr val="black">
                  <a:tint val="75000"/>
                </a:prstClr>
              </a:solidFill>
              <a:latin typeface="Calibri" panose="020F0502020204030204"/>
            </a:endParaRPr>
          </a:p>
        </p:txBody>
      </p:sp>
    </p:spTree>
    <p:extLst>
      <p:ext uri="{BB962C8B-B14F-4D97-AF65-F5344CB8AC3E}">
        <p14:creationId xmlns:p14="http://schemas.microsoft.com/office/powerpoint/2010/main" val="16165285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68561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06" indent="-171406" algn="l" defTabSz="68561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217" indent="-171406" algn="l" defTabSz="68561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018" indent="-171406" algn="l" defTabSz="68561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9820" indent="-171406" algn="l" defTabSz="68561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2623" indent="-171406" algn="l" defTabSz="68561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433" indent="-171406" algn="l" defTabSz="68561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240" indent="-171406" algn="l" defTabSz="68561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046" indent="-171406" algn="l" defTabSz="68561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3857" indent="-171406" algn="l" defTabSz="68561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ru-RU"/>
      </a:defPPr>
      <a:lvl1pPr marL="0" algn="l" defTabSz="685613" rtl="0" eaLnBrk="1" latinLnBrk="0" hangingPunct="1">
        <a:defRPr sz="1400" kern="1200">
          <a:solidFill>
            <a:schemeClr val="tx1"/>
          </a:solidFill>
          <a:latin typeface="+mn-lt"/>
          <a:ea typeface="+mn-ea"/>
          <a:cs typeface="+mn-cs"/>
        </a:defRPr>
      </a:lvl1pPr>
      <a:lvl2pPr marL="342803" algn="l" defTabSz="685613" rtl="0" eaLnBrk="1" latinLnBrk="0" hangingPunct="1">
        <a:defRPr sz="1400" kern="1200">
          <a:solidFill>
            <a:schemeClr val="tx1"/>
          </a:solidFill>
          <a:latin typeface="+mn-lt"/>
          <a:ea typeface="+mn-ea"/>
          <a:cs typeface="+mn-cs"/>
        </a:defRPr>
      </a:lvl2pPr>
      <a:lvl3pPr marL="685613" algn="l" defTabSz="685613" rtl="0" eaLnBrk="1" latinLnBrk="0" hangingPunct="1">
        <a:defRPr sz="1400" kern="1200">
          <a:solidFill>
            <a:schemeClr val="tx1"/>
          </a:solidFill>
          <a:latin typeface="+mn-lt"/>
          <a:ea typeface="+mn-ea"/>
          <a:cs typeface="+mn-cs"/>
        </a:defRPr>
      </a:lvl3pPr>
      <a:lvl4pPr marL="1028420" algn="l" defTabSz="685613" rtl="0" eaLnBrk="1" latinLnBrk="0" hangingPunct="1">
        <a:defRPr sz="1400" kern="1200">
          <a:solidFill>
            <a:schemeClr val="tx1"/>
          </a:solidFill>
          <a:latin typeface="+mn-lt"/>
          <a:ea typeface="+mn-ea"/>
          <a:cs typeface="+mn-cs"/>
        </a:defRPr>
      </a:lvl4pPr>
      <a:lvl5pPr marL="1371226" algn="l" defTabSz="685613" rtl="0" eaLnBrk="1" latinLnBrk="0" hangingPunct="1">
        <a:defRPr sz="1400" kern="1200">
          <a:solidFill>
            <a:schemeClr val="tx1"/>
          </a:solidFill>
          <a:latin typeface="+mn-lt"/>
          <a:ea typeface="+mn-ea"/>
          <a:cs typeface="+mn-cs"/>
        </a:defRPr>
      </a:lvl5pPr>
      <a:lvl6pPr marL="1714037" algn="l" defTabSz="685613" rtl="0" eaLnBrk="1" latinLnBrk="0" hangingPunct="1">
        <a:defRPr sz="1400" kern="1200">
          <a:solidFill>
            <a:schemeClr val="tx1"/>
          </a:solidFill>
          <a:latin typeface="+mn-lt"/>
          <a:ea typeface="+mn-ea"/>
          <a:cs typeface="+mn-cs"/>
        </a:defRPr>
      </a:lvl6pPr>
      <a:lvl7pPr marL="2056838" algn="l" defTabSz="685613" rtl="0" eaLnBrk="1" latinLnBrk="0" hangingPunct="1">
        <a:defRPr sz="1400" kern="1200">
          <a:solidFill>
            <a:schemeClr val="tx1"/>
          </a:solidFill>
          <a:latin typeface="+mn-lt"/>
          <a:ea typeface="+mn-ea"/>
          <a:cs typeface="+mn-cs"/>
        </a:defRPr>
      </a:lvl7pPr>
      <a:lvl8pPr marL="2399640" algn="l" defTabSz="685613" rtl="0" eaLnBrk="1" latinLnBrk="0" hangingPunct="1">
        <a:defRPr sz="1400" kern="1200">
          <a:solidFill>
            <a:schemeClr val="tx1"/>
          </a:solidFill>
          <a:latin typeface="+mn-lt"/>
          <a:ea typeface="+mn-ea"/>
          <a:cs typeface="+mn-cs"/>
        </a:defRPr>
      </a:lvl8pPr>
      <a:lvl9pPr marL="2742443" algn="l" defTabSz="685613" rtl="0" eaLnBrk="1" latinLnBrk="0" hangingPunct="1">
        <a:defRPr sz="14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585ED1A-4019-40CB-A18E-E6865AC6D50B}"/>
              </a:ext>
            </a:extLst>
          </p:cNvPr>
          <p:cNvSpPr>
            <a:spLocks noGrp="1"/>
          </p:cNvSpPr>
          <p:nvPr>
            <p:ph type="title"/>
          </p:nvPr>
        </p:nvSpPr>
        <p:spPr>
          <a:xfrm>
            <a:off x="628650" y="273844"/>
            <a:ext cx="7886700" cy="994172"/>
          </a:xfrm>
          <a:prstGeom prst="rect">
            <a:avLst/>
          </a:prstGeom>
        </p:spPr>
        <p:txBody>
          <a:bodyPr vert="horz" lIns="68571" tIns="34289" rIns="68571" bIns="34289" rtlCol="0" anchor="ctr">
            <a:normAutofit/>
          </a:bodyPr>
          <a:lstStyle/>
          <a:p>
            <a:r>
              <a:rPr lang="en-US"/>
              <a:t>Click to edit Master title style</a:t>
            </a:r>
            <a:endParaRPr lang="ru-RU"/>
          </a:p>
        </p:txBody>
      </p:sp>
      <p:sp>
        <p:nvSpPr>
          <p:cNvPr id="3" name="Text Placeholder 2">
            <a:extLst>
              <a:ext uri="{FF2B5EF4-FFF2-40B4-BE49-F238E27FC236}">
                <a16:creationId xmlns:a16="http://schemas.microsoft.com/office/drawing/2014/main" xmlns="" id="{D8AD2103-2929-41F4-B387-E55278981EEE}"/>
              </a:ext>
            </a:extLst>
          </p:cNvPr>
          <p:cNvSpPr>
            <a:spLocks noGrp="1"/>
          </p:cNvSpPr>
          <p:nvPr>
            <p:ph type="body" idx="1"/>
          </p:nvPr>
        </p:nvSpPr>
        <p:spPr>
          <a:xfrm>
            <a:off x="628650" y="1369218"/>
            <a:ext cx="7886700" cy="3263504"/>
          </a:xfrm>
          <a:prstGeom prst="rect">
            <a:avLst/>
          </a:prstGeom>
        </p:spPr>
        <p:txBody>
          <a:bodyPr vert="horz" lIns="68571" tIns="34289" rIns="68571" bIns="3428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039A84C9-45D1-4167-9D39-689943C35F49}"/>
              </a:ext>
            </a:extLst>
          </p:cNvPr>
          <p:cNvSpPr>
            <a:spLocks noGrp="1"/>
          </p:cNvSpPr>
          <p:nvPr>
            <p:ph type="dt" sz="half" idx="2"/>
          </p:nvPr>
        </p:nvSpPr>
        <p:spPr>
          <a:xfrm>
            <a:off x="628650" y="4767264"/>
            <a:ext cx="2057400" cy="273844"/>
          </a:xfrm>
          <a:prstGeom prst="rect">
            <a:avLst/>
          </a:prstGeom>
        </p:spPr>
        <p:txBody>
          <a:bodyPr vert="horz" lIns="68571" tIns="34289" rIns="68571" bIns="34289" rtlCol="0" anchor="ctr"/>
          <a:lstStyle>
            <a:lvl1pPr algn="l">
              <a:defRPr sz="900">
                <a:solidFill>
                  <a:schemeClr val="tx1">
                    <a:tint val="75000"/>
                  </a:schemeClr>
                </a:solidFill>
              </a:defRPr>
            </a:lvl1pPr>
          </a:lstStyle>
          <a:p>
            <a:pPr defTabSz="685698" fontAlgn="auto">
              <a:spcBef>
                <a:spcPts val="0"/>
              </a:spcBef>
              <a:spcAft>
                <a:spcPts val="0"/>
              </a:spcAft>
            </a:pPr>
            <a:fld id="{22DC1F6F-0BA7-4385-AD50-2D55A2B9F7E0}" type="datetimeFigureOut">
              <a:rPr lang="ru-RU" smtClean="0">
                <a:solidFill>
                  <a:prstClr val="black">
                    <a:tint val="75000"/>
                  </a:prstClr>
                </a:solidFill>
                <a:latin typeface="Calibri" panose="020F0502020204030204"/>
              </a:rPr>
              <a:pPr defTabSz="685698" fontAlgn="auto">
                <a:spcBef>
                  <a:spcPts val="0"/>
                </a:spcBef>
                <a:spcAft>
                  <a:spcPts val="0"/>
                </a:spcAft>
              </a:pPr>
              <a:t>12.07.2019</a:t>
            </a:fld>
            <a:endParaRPr lang="ru-RU">
              <a:solidFill>
                <a:prstClr val="black">
                  <a:tint val="75000"/>
                </a:prstClr>
              </a:solidFill>
              <a:latin typeface="Calibri" panose="020F0502020204030204"/>
            </a:endParaRPr>
          </a:p>
        </p:txBody>
      </p:sp>
      <p:sp>
        <p:nvSpPr>
          <p:cNvPr id="5" name="Footer Placeholder 4">
            <a:extLst>
              <a:ext uri="{FF2B5EF4-FFF2-40B4-BE49-F238E27FC236}">
                <a16:creationId xmlns:a16="http://schemas.microsoft.com/office/drawing/2014/main" xmlns="" id="{CE898C93-E32A-4CDA-B012-27F8AFD6B9F6}"/>
              </a:ext>
            </a:extLst>
          </p:cNvPr>
          <p:cNvSpPr>
            <a:spLocks noGrp="1"/>
          </p:cNvSpPr>
          <p:nvPr>
            <p:ph type="ftr" sz="quarter" idx="3"/>
          </p:nvPr>
        </p:nvSpPr>
        <p:spPr>
          <a:xfrm>
            <a:off x="3028950" y="4767264"/>
            <a:ext cx="3086100" cy="273844"/>
          </a:xfrm>
          <a:prstGeom prst="rect">
            <a:avLst/>
          </a:prstGeom>
        </p:spPr>
        <p:txBody>
          <a:bodyPr vert="horz" lIns="68571" tIns="34289" rIns="68571" bIns="34289" rtlCol="0" anchor="ctr"/>
          <a:lstStyle>
            <a:lvl1pPr algn="ctr">
              <a:defRPr sz="900">
                <a:solidFill>
                  <a:schemeClr val="tx1">
                    <a:tint val="75000"/>
                  </a:schemeClr>
                </a:solidFill>
              </a:defRPr>
            </a:lvl1pPr>
          </a:lstStyle>
          <a:p>
            <a:pPr defTabSz="685698" fontAlgn="auto">
              <a:spcBef>
                <a:spcPts val="0"/>
              </a:spcBef>
              <a:spcAft>
                <a:spcPts val="0"/>
              </a:spcAft>
            </a:pPr>
            <a:endParaRPr lang="ru-RU">
              <a:solidFill>
                <a:prstClr val="black">
                  <a:tint val="75000"/>
                </a:prstClr>
              </a:solidFill>
              <a:latin typeface="Calibri" panose="020F0502020204030204"/>
            </a:endParaRPr>
          </a:p>
        </p:txBody>
      </p:sp>
      <p:sp>
        <p:nvSpPr>
          <p:cNvPr id="6" name="Slide Number Placeholder 5">
            <a:extLst>
              <a:ext uri="{FF2B5EF4-FFF2-40B4-BE49-F238E27FC236}">
                <a16:creationId xmlns:a16="http://schemas.microsoft.com/office/drawing/2014/main" xmlns="" id="{835EB248-89B9-47C6-914C-6E4D2D0E64B9}"/>
              </a:ext>
            </a:extLst>
          </p:cNvPr>
          <p:cNvSpPr>
            <a:spLocks noGrp="1"/>
          </p:cNvSpPr>
          <p:nvPr>
            <p:ph type="sldNum" sz="quarter" idx="4"/>
          </p:nvPr>
        </p:nvSpPr>
        <p:spPr>
          <a:xfrm>
            <a:off x="6457950" y="4767264"/>
            <a:ext cx="2057400" cy="273844"/>
          </a:xfrm>
          <a:prstGeom prst="rect">
            <a:avLst/>
          </a:prstGeom>
        </p:spPr>
        <p:txBody>
          <a:bodyPr vert="horz" lIns="68571" tIns="34289" rIns="68571" bIns="34289" rtlCol="0" anchor="ctr"/>
          <a:lstStyle>
            <a:lvl1pPr algn="r">
              <a:defRPr sz="900">
                <a:solidFill>
                  <a:schemeClr val="tx1">
                    <a:tint val="75000"/>
                  </a:schemeClr>
                </a:solidFill>
              </a:defRPr>
            </a:lvl1pPr>
          </a:lstStyle>
          <a:p>
            <a:pPr defTabSz="685698" fontAlgn="auto">
              <a:spcBef>
                <a:spcPts val="0"/>
              </a:spcBef>
              <a:spcAft>
                <a:spcPts val="0"/>
              </a:spcAft>
            </a:pPr>
            <a:fld id="{17BB914B-B0C8-487E-8285-A834569E6E51}" type="slidenum">
              <a:rPr lang="ru-RU" smtClean="0">
                <a:solidFill>
                  <a:prstClr val="black">
                    <a:tint val="75000"/>
                  </a:prstClr>
                </a:solidFill>
                <a:latin typeface="Calibri" panose="020F0502020204030204"/>
              </a:rPr>
              <a:pPr defTabSz="685698" fontAlgn="auto">
                <a:spcBef>
                  <a:spcPts val="0"/>
                </a:spcBef>
                <a:spcAft>
                  <a:spcPts val="0"/>
                </a:spcAft>
              </a:pPr>
              <a:t>‹#›</a:t>
            </a:fld>
            <a:endParaRPr lang="ru-RU">
              <a:solidFill>
                <a:prstClr val="black">
                  <a:tint val="75000"/>
                </a:prstClr>
              </a:solidFill>
              <a:latin typeface="Calibri" panose="020F0502020204030204"/>
            </a:endParaRPr>
          </a:p>
        </p:txBody>
      </p:sp>
    </p:spTree>
    <p:extLst>
      <p:ext uri="{BB962C8B-B14F-4D97-AF65-F5344CB8AC3E}">
        <p14:creationId xmlns:p14="http://schemas.microsoft.com/office/powerpoint/2010/main" val="4121753170"/>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l" defTabSz="685698"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26" indent="-171426" algn="l" defTabSz="685698"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277" indent="-171426" algn="l" defTabSz="685698"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123" indent="-171426" algn="l" defTabSz="685698"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9970" indent="-171426" algn="l" defTabSz="685698"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2818" indent="-171426" algn="l" defTabSz="685698"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668" indent="-171426" algn="l" defTabSz="685698"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517" indent="-171426" algn="l" defTabSz="685698"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366" indent="-171426" algn="l" defTabSz="685698"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217" indent="-171426" algn="l" defTabSz="685698"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ru-RU"/>
      </a:defPPr>
      <a:lvl1pPr marL="0" algn="l" defTabSz="685698" rtl="0" eaLnBrk="1" latinLnBrk="0" hangingPunct="1">
        <a:defRPr sz="1400" kern="1200">
          <a:solidFill>
            <a:schemeClr val="tx1"/>
          </a:solidFill>
          <a:latin typeface="+mn-lt"/>
          <a:ea typeface="+mn-ea"/>
          <a:cs typeface="+mn-cs"/>
        </a:defRPr>
      </a:lvl1pPr>
      <a:lvl2pPr marL="342848" algn="l" defTabSz="685698" rtl="0" eaLnBrk="1" latinLnBrk="0" hangingPunct="1">
        <a:defRPr sz="1400" kern="1200">
          <a:solidFill>
            <a:schemeClr val="tx1"/>
          </a:solidFill>
          <a:latin typeface="+mn-lt"/>
          <a:ea typeface="+mn-ea"/>
          <a:cs typeface="+mn-cs"/>
        </a:defRPr>
      </a:lvl2pPr>
      <a:lvl3pPr marL="685698" algn="l" defTabSz="685698" rtl="0" eaLnBrk="1" latinLnBrk="0" hangingPunct="1">
        <a:defRPr sz="1400" kern="1200">
          <a:solidFill>
            <a:schemeClr val="tx1"/>
          </a:solidFill>
          <a:latin typeface="+mn-lt"/>
          <a:ea typeface="+mn-ea"/>
          <a:cs typeface="+mn-cs"/>
        </a:defRPr>
      </a:lvl3pPr>
      <a:lvl4pPr marL="1028547" algn="l" defTabSz="685698" rtl="0" eaLnBrk="1" latinLnBrk="0" hangingPunct="1">
        <a:defRPr sz="1400" kern="1200">
          <a:solidFill>
            <a:schemeClr val="tx1"/>
          </a:solidFill>
          <a:latin typeface="+mn-lt"/>
          <a:ea typeface="+mn-ea"/>
          <a:cs typeface="+mn-cs"/>
        </a:defRPr>
      </a:lvl4pPr>
      <a:lvl5pPr marL="1371396" algn="l" defTabSz="685698" rtl="0" eaLnBrk="1" latinLnBrk="0" hangingPunct="1">
        <a:defRPr sz="1400" kern="1200">
          <a:solidFill>
            <a:schemeClr val="tx1"/>
          </a:solidFill>
          <a:latin typeface="+mn-lt"/>
          <a:ea typeface="+mn-ea"/>
          <a:cs typeface="+mn-cs"/>
        </a:defRPr>
      </a:lvl5pPr>
      <a:lvl6pPr marL="1714247" algn="l" defTabSz="685698" rtl="0" eaLnBrk="1" latinLnBrk="0" hangingPunct="1">
        <a:defRPr sz="1400" kern="1200">
          <a:solidFill>
            <a:schemeClr val="tx1"/>
          </a:solidFill>
          <a:latin typeface="+mn-lt"/>
          <a:ea typeface="+mn-ea"/>
          <a:cs typeface="+mn-cs"/>
        </a:defRPr>
      </a:lvl6pPr>
      <a:lvl7pPr marL="2057093" algn="l" defTabSz="685698" rtl="0" eaLnBrk="1" latinLnBrk="0" hangingPunct="1">
        <a:defRPr sz="1400" kern="1200">
          <a:solidFill>
            <a:schemeClr val="tx1"/>
          </a:solidFill>
          <a:latin typeface="+mn-lt"/>
          <a:ea typeface="+mn-ea"/>
          <a:cs typeface="+mn-cs"/>
        </a:defRPr>
      </a:lvl7pPr>
      <a:lvl8pPr marL="2399940" algn="l" defTabSz="685698" rtl="0" eaLnBrk="1" latinLnBrk="0" hangingPunct="1">
        <a:defRPr sz="1400" kern="1200">
          <a:solidFill>
            <a:schemeClr val="tx1"/>
          </a:solidFill>
          <a:latin typeface="+mn-lt"/>
          <a:ea typeface="+mn-ea"/>
          <a:cs typeface="+mn-cs"/>
        </a:defRPr>
      </a:lvl8pPr>
      <a:lvl9pPr marL="2742788" algn="l" defTabSz="685698"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57.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6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consultantplus://offline/ref=2AB09342E3D1BC5FAD3BD410BD93C2A35BA5D7D72D541E3457DAAE1DDBV2r4H"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508000" y="1"/>
            <a:ext cx="10160000" cy="1232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5" name="Rectangle 2"/>
          <p:cNvSpPr>
            <a:spLocks noGrp="1" noChangeArrowheads="1"/>
          </p:cNvSpPr>
          <p:nvPr>
            <p:ph type="ctrTitle"/>
          </p:nvPr>
        </p:nvSpPr>
        <p:spPr>
          <a:xfrm>
            <a:off x="765146" y="123478"/>
            <a:ext cx="8363624" cy="648072"/>
          </a:xfrm>
          <a:noFill/>
        </p:spPr>
        <p:txBody>
          <a:bodyPr/>
          <a:lstStyle/>
          <a:p>
            <a:r>
              <a:rPr lang="ru-RU" sz="2000" b="1" dirty="0" smtClean="0">
                <a:solidFill>
                  <a:srgbClr val="C00000"/>
                </a:solidFill>
                <a:latin typeface="Times New Roman" pitchFamily="18" charset="0"/>
              </a:rPr>
              <a:t>Министерство </a:t>
            </a:r>
            <a:r>
              <a:rPr lang="ru-RU" sz="2000" b="1" dirty="0">
                <a:solidFill>
                  <a:srgbClr val="C00000"/>
                </a:solidFill>
                <a:latin typeface="Times New Roman" pitchFamily="18" charset="0"/>
              </a:rPr>
              <a:t>агропромышленного комплекса </a:t>
            </a:r>
            <a:r>
              <a:rPr lang="ru-RU" sz="2000" b="1" dirty="0" smtClean="0">
                <a:solidFill>
                  <a:srgbClr val="C00000"/>
                </a:solidFill>
                <a:latin typeface="Times New Roman" pitchFamily="18" charset="0"/>
              </a:rPr>
              <a:t>и </a:t>
            </a:r>
            <a:r>
              <a:rPr lang="ru-RU" sz="2000" b="1" dirty="0">
                <a:solidFill>
                  <a:srgbClr val="C00000"/>
                </a:solidFill>
                <a:latin typeface="Times New Roman" pitchFamily="18" charset="0"/>
              </a:rPr>
              <a:t>продовольствия Свердловской области</a:t>
            </a:r>
            <a:br>
              <a:rPr lang="ru-RU" sz="2000" b="1" dirty="0">
                <a:solidFill>
                  <a:srgbClr val="C00000"/>
                </a:solidFill>
                <a:latin typeface="Times New Roman" pitchFamily="18" charset="0"/>
              </a:rPr>
            </a:br>
            <a:r>
              <a:rPr lang="ru-RU" sz="2000" b="1" dirty="0">
                <a:solidFill>
                  <a:srgbClr val="C00000"/>
                </a:solidFill>
                <a:latin typeface="Times New Roman" pitchFamily="18" charset="0"/>
              </a:rPr>
              <a:t> </a:t>
            </a:r>
          </a:p>
        </p:txBody>
      </p:sp>
      <p:sp>
        <p:nvSpPr>
          <p:cNvPr id="21" name="Прямоугольник 20"/>
          <p:cNvSpPr/>
          <p:nvPr/>
        </p:nvSpPr>
        <p:spPr>
          <a:xfrm>
            <a:off x="1" y="1347614"/>
            <a:ext cx="9168939" cy="20882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812783" algn="ctr"/>
            <a:r>
              <a:rPr lang="ru-RU" sz="3200" b="1" dirty="0" smtClean="0">
                <a:solidFill>
                  <a:schemeClr val="bg1"/>
                </a:solidFill>
                <a:effectLst>
                  <a:outerShdw blurRad="38100" dist="38100" dir="2700000" algn="tl">
                    <a:srgbClr val="000000">
                      <a:alpha val="43137"/>
                    </a:srgbClr>
                  </a:outerShdw>
                </a:effectLst>
                <a:latin typeface="Times New Roman" pitchFamily="18" charset="0"/>
                <a:ea typeface="Times New Roman"/>
                <a:cs typeface="Times New Roman" pitchFamily="18" charset="0"/>
              </a:rPr>
              <a:t>Новое в государственной поддержке малых форм хозяйствования на селе </a:t>
            </a:r>
            <a:endParaRPr lang="ru-RU" sz="28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9" name="Прямоугольник 28"/>
          <p:cNvSpPr/>
          <p:nvPr/>
        </p:nvSpPr>
        <p:spPr>
          <a:xfrm>
            <a:off x="174129" y="1534836"/>
            <a:ext cx="8676578" cy="132494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lvl="0" algn="ctr" hangingPunct="0"/>
            <a:endParaRPr lang="ru-RU" sz="3200" b="1" dirty="0" smtClean="0">
              <a:solidFill>
                <a:schemeClr val="bg1"/>
              </a:solidFill>
              <a:latin typeface="Times New Roman" panose="02020603050405020304" pitchFamily="18" charset="0"/>
              <a:cs typeface="Times New Roman" panose="02020603050405020304" pitchFamily="18" charset="0"/>
            </a:endParaRPr>
          </a:p>
        </p:txBody>
      </p:sp>
      <p:sp>
        <p:nvSpPr>
          <p:cNvPr id="30" name="Прямоугольник 29"/>
          <p:cNvSpPr/>
          <p:nvPr/>
        </p:nvSpPr>
        <p:spPr>
          <a:xfrm>
            <a:off x="107504" y="3867894"/>
            <a:ext cx="4680520" cy="12035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endParaRPr lang="ru-RU" b="1" dirty="0" smtClean="0">
              <a:solidFill>
                <a:schemeClr val="tx1"/>
              </a:solidFill>
              <a:latin typeface="Times New Roman" pitchFamily="18" charset="0"/>
              <a:cs typeface="Times New Roman" pitchFamily="18" charset="0"/>
            </a:endParaRPr>
          </a:p>
          <a:p>
            <a:pPr>
              <a:lnSpc>
                <a:spcPts val="1900"/>
              </a:lnSpc>
              <a:spcAft>
                <a:spcPts val="0"/>
              </a:spcAft>
            </a:pPr>
            <a:r>
              <a:rPr lang="ru-RU" b="1" dirty="0" smtClean="0">
                <a:solidFill>
                  <a:schemeClr val="tx1"/>
                </a:solidFill>
                <a:latin typeface="Times New Roman" pitchFamily="18" charset="0"/>
                <a:cs typeface="Times New Roman" pitchFamily="18" charset="0"/>
              </a:rPr>
              <a:t>Начальник отдела развития фермерских хозяйств, личных подсобных хозяйств граждан и потребкооперации</a:t>
            </a:r>
            <a:endParaRPr lang="ru-RU" sz="2222" b="1" dirty="0" smtClean="0">
              <a:solidFill>
                <a:schemeClr val="tx1"/>
              </a:solidFill>
              <a:latin typeface="Times New Roman" pitchFamily="18" charset="0"/>
              <a:cs typeface="Times New Roman" pitchFamily="18" charset="0"/>
            </a:endParaRPr>
          </a:p>
          <a:p>
            <a:pPr>
              <a:spcAft>
                <a:spcPts val="0"/>
              </a:spcAft>
            </a:pPr>
            <a:endParaRPr lang="ru-RU" sz="900" b="1" dirty="0" smtClean="0">
              <a:solidFill>
                <a:schemeClr val="tx1"/>
              </a:solidFill>
              <a:latin typeface="Times New Roman" pitchFamily="18" charset="0"/>
              <a:cs typeface="Times New Roman" pitchFamily="18" charset="0"/>
            </a:endParaRPr>
          </a:p>
          <a:p>
            <a:pPr>
              <a:spcAft>
                <a:spcPts val="0"/>
              </a:spcAft>
            </a:pPr>
            <a:r>
              <a:rPr lang="ru-RU" sz="2200" b="1" dirty="0" smtClean="0">
                <a:solidFill>
                  <a:schemeClr val="tx1"/>
                </a:solidFill>
                <a:latin typeface="Times New Roman" pitchFamily="18" charset="0"/>
                <a:cs typeface="Times New Roman" pitchFamily="18" charset="0"/>
              </a:rPr>
              <a:t>Лаптев Дмитрий Аркадьевич</a:t>
            </a:r>
            <a:endParaRPr lang="ru-RU" sz="2200" dirty="0">
              <a:latin typeface="Times New Roman" pitchFamily="18" charset="0"/>
              <a:cs typeface="Times New Roman" pitchFamily="18" charset="0"/>
            </a:endParaRPr>
          </a:p>
          <a:p>
            <a:pPr>
              <a:spcAft>
                <a:spcPts val="0"/>
              </a:spcAft>
            </a:pPr>
            <a:endParaRPr lang="ru-RU" sz="2222" b="1" dirty="0">
              <a:solidFill>
                <a:schemeClr val="tx1"/>
              </a:solidFill>
              <a:latin typeface="Times New Roman" pitchFamily="18" charset="0"/>
              <a:cs typeface="Times New Roman" pitchFamily="18" charset="0"/>
            </a:endParaRPr>
          </a:p>
        </p:txBody>
      </p:sp>
      <p:sp>
        <p:nvSpPr>
          <p:cNvPr id="31" name="Прямоугольник 30"/>
          <p:cNvSpPr/>
          <p:nvPr/>
        </p:nvSpPr>
        <p:spPr>
          <a:xfrm rot="5400000">
            <a:off x="4551426" y="-1058204"/>
            <a:ext cx="41148" cy="910941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aphicFrame>
        <p:nvGraphicFramePr>
          <p:cNvPr id="32" name="Таблица 31"/>
          <p:cNvGraphicFramePr>
            <a:graphicFrameLocks noGrp="1"/>
          </p:cNvGraphicFramePr>
          <p:nvPr>
            <p:extLst>
              <p:ext uri="{D42A27DB-BD31-4B8C-83A1-F6EECF244321}">
                <p14:modId xmlns:p14="http://schemas.microsoft.com/office/powerpoint/2010/main" val="2708002336"/>
              </p:ext>
            </p:extLst>
          </p:nvPr>
        </p:nvGraphicFramePr>
        <p:xfrm>
          <a:off x="6896548" y="4443958"/>
          <a:ext cx="2247452" cy="648072"/>
        </p:xfrm>
        <a:graphic>
          <a:graphicData uri="http://schemas.openxmlformats.org/drawingml/2006/table">
            <a:tbl>
              <a:tblPr/>
              <a:tblGrid>
                <a:gridCol w="2247452">
                  <a:extLst>
                    <a:ext uri="{9D8B030D-6E8A-4147-A177-3AD203B41FA5}">
                      <a16:colId xmlns="" xmlns:a16="http://schemas.microsoft.com/office/drawing/2014/main" val="20000"/>
                    </a:ext>
                  </a:extLst>
                </a:gridCol>
              </a:tblGrid>
              <a:tr h="648072">
                <a:tc>
                  <a:txBody>
                    <a:bodyPr/>
                    <a:lstStyle/>
                    <a:p>
                      <a:pPr algn="l">
                        <a:lnSpc>
                          <a:spcPct val="100000"/>
                        </a:lnSpc>
                        <a:spcAft>
                          <a:spcPts val="0"/>
                        </a:spcAft>
                      </a:pPr>
                      <a:endParaRPr lang="ru-RU" sz="1600" b="1" kern="1200" dirty="0" smtClean="0">
                        <a:solidFill>
                          <a:schemeClr val="tx1"/>
                        </a:solidFill>
                        <a:latin typeface="Times New Roman" pitchFamily="18" charset="0"/>
                        <a:ea typeface="+mn-ea"/>
                        <a:cs typeface="Times New Roman" pitchFamily="18" charset="0"/>
                      </a:endParaRPr>
                    </a:p>
                  </a:txBody>
                  <a:tcPr marL="76200" marR="76200" marT="0" marB="0">
                    <a:lnL>
                      <a:noFill/>
                    </a:lnL>
                    <a:lnR>
                      <a:noFill/>
                    </a:lnR>
                    <a:lnT>
                      <a:noFill/>
                    </a:lnT>
                    <a:lnB>
                      <a:noFill/>
                    </a:lnB>
                  </a:tcPr>
                </a:tc>
                <a:extLst>
                  <a:ext uri="{0D108BD9-81ED-4DB2-BD59-A6C34878D82A}">
                    <a16:rowId xmlns="" xmlns:a16="http://schemas.microsoft.com/office/drawing/2014/main" val="10000"/>
                  </a:ext>
                </a:extLst>
              </a:tr>
            </a:tbl>
          </a:graphicData>
        </a:graphic>
      </p:graphicFrame>
      <p:sp>
        <p:nvSpPr>
          <p:cNvPr id="13" name="Прямоугольник 12"/>
          <p:cNvSpPr/>
          <p:nvPr/>
        </p:nvSpPr>
        <p:spPr>
          <a:xfrm rot="5400000">
            <a:off x="5623600" y="-2599067"/>
            <a:ext cx="45719" cy="693097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683568" y="123480"/>
            <a:ext cx="8280920" cy="720080"/>
          </a:xfrm>
          <a:noFill/>
        </p:spPr>
        <p:txBody>
          <a:bodyPr/>
          <a:lstStyle/>
          <a:p>
            <a:r>
              <a:rPr lang="ru-RU" sz="1800" b="1" dirty="0">
                <a:solidFill>
                  <a:srgbClr val="FF0000"/>
                </a:solidFill>
              </a:rPr>
              <a:t>При реализации гранта «</a:t>
            </a:r>
            <a:r>
              <a:rPr lang="ru-RU" sz="1800" b="1" dirty="0" err="1">
                <a:solidFill>
                  <a:srgbClr val="FF0000"/>
                </a:solidFill>
              </a:rPr>
              <a:t>Агростартап</a:t>
            </a:r>
            <a:r>
              <a:rPr lang="ru-RU" sz="1800" b="1" dirty="0">
                <a:solidFill>
                  <a:srgbClr val="FF0000"/>
                </a:solidFill>
              </a:rPr>
              <a:t>», предусматривающего использование части средств на формирование неделимого фонда сельскохозяйственного потребительского кооператива, членом которого является заявитель, он дополнительно </a:t>
            </a:r>
            <a:r>
              <a:rPr lang="ru-RU" sz="1800" b="1" dirty="0" smtClean="0">
                <a:solidFill>
                  <a:srgbClr val="FF0000"/>
                </a:solidFill>
              </a:rPr>
              <a:t>представляет</a:t>
            </a:r>
            <a:endParaRPr lang="ru-RU" sz="1800" b="1" dirty="0">
              <a:solidFill>
                <a:srgbClr val="FF0000"/>
              </a:solidFill>
              <a:cs typeface="+mj-cs"/>
            </a:endParaRPr>
          </a:p>
        </p:txBody>
      </p:sp>
      <p:sp>
        <p:nvSpPr>
          <p:cNvPr id="3" name="Прямоугольник 2"/>
          <p:cNvSpPr/>
          <p:nvPr/>
        </p:nvSpPr>
        <p:spPr>
          <a:xfrm>
            <a:off x="160520" y="1491630"/>
            <a:ext cx="8888608" cy="100811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400"/>
              </a:lnSpc>
            </a:pPr>
            <a:r>
              <a:rPr lang="ru-RU" sz="14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Справку </a:t>
            </a:r>
            <a:r>
              <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ревизионного союза сельскохозяйственных кооперативов о членстве сельскохозяйственного потребительского кооператива в ревизионном союзе потребительских кооперативов в соответствии с Федеральным законом от 8 декабря 1995 года № 193-ФЗ «О сельскохозяйственной кооперации» </a:t>
            </a:r>
          </a:p>
        </p:txBody>
      </p:sp>
      <p:sp>
        <p:nvSpPr>
          <p:cNvPr id="8" name="Прямоугольник 7"/>
          <p:cNvSpPr/>
          <p:nvPr/>
        </p:nvSpPr>
        <p:spPr>
          <a:xfrm>
            <a:off x="157791" y="2715766"/>
            <a:ext cx="8924839" cy="100811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Копию </a:t>
            </a:r>
            <a:r>
              <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заключения ревизионного союза сельскохозяйственных кооперативов в соответствии со статьей 33 Федерального закона от 8 декабря 1995 года № </a:t>
            </a:r>
            <a:r>
              <a:rPr lang="ru-RU" sz="14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193-ФЗ </a:t>
            </a:r>
            <a:r>
              <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«О сельскохозяйственной кооперации»</a:t>
            </a:r>
          </a:p>
        </p:txBody>
      </p:sp>
      <p:sp>
        <p:nvSpPr>
          <p:cNvPr id="12" name="Прямоугольник 11"/>
          <p:cNvSpPr/>
          <p:nvPr/>
        </p:nvSpPr>
        <p:spPr>
          <a:xfrm>
            <a:off x="194024" y="3939904"/>
            <a:ext cx="8855105" cy="72008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ru-RU" sz="14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Бизнес-план </a:t>
            </a:r>
            <a:r>
              <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сельскохозяйственного потребительского кооператива, членом которого является </a:t>
            </a:r>
            <a:r>
              <a:rPr lang="ru-RU" sz="14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заявитель</a:t>
            </a:r>
            <a:endPar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endParaRPr>
          </a:p>
        </p:txBody>
      </p:sp>
      <p:sp>
        <p:nvSpPr>
          <p:cNvPr id="14" name="Прямоугольник 13"/>
          <p:cNvSpPr/>
          <p:nvPr/>
        </p:nvSpPr>
        <p:spPr>
          <a:xfrm rot="5400000">
            <a:off x="5394989" y="-2355686"/>
            <a:ext cx="45719" cy="745232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Tree>
    <p:extLst>
      <p:ext uri="{BB962C8B-B14F-4D97-AF65-F5344CB8AC3E}">
        <p14:creationId xmlns:p14="http://schemas.microsoft.com/office/powerpoint/2010/main" val="17398163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A1FF85-A7CF-4257-BFD4-CA7AE979C292}"/>
              </a:ext>
            </a:extLst>
          </p:cNvPr>
          <p:cNvSpPr>
            <a:spLocks noGrp="1"/>
          </p:cNvSpPr>
          <p:nvPr>
            <p:ph type="title"/>
          </p:nvPr>
        </p:nvSpPr>
        <p:spPr/>
        <p:txBody>
          <a:bodyPr/>
          <a:lstStyle/>
          <a:p>
            <a:pPr algn="r"/>
            <a:r>
              <a:rPr lang="ru-RU" dirty="0">
                <a:latin typeface="Times New Roman" panose="02020603050405020304" pitchFamily="18" charset="0"/>
                <a:cs typeface="Times New Roman" panose="02020603050405020304" pitchFamily="18" charset="0"/>
              </a:rPr>
              <a:t>Частичное возмещение затрат </a:t>
            </a:r>
            <a:r>
              <a:rPr lang="ru-RU" dirty="0" err="1">
                <a:latin typeface="Times New Roman" panose="02020603050405020304" pitchFamily="18" charset="0"/>
                <a:cs typeface="Times New Roman" panose="02020603050405020304" pitchFamily="18" charset="0"/>
              </a:rPr>
              <a:t>СПоК</a:t>
            </a:r>
            <a:endParaRPr lang="ru-RU"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xmlns="" id="{A157F506-F1BD-4B8E-A687-793283F8F9A0}"/>
              </a:ext>
            </a:extLst>
          </p:cNvPr>
          <p:cNvGraphicFramePr>
            <a:graphicFrameLocks noGrp="1"/>
          </p:cNvGraphicFramePr>
          <p:nvPr>
            <p:ph idx="1"/>
            <p:extLst>
              <p:ext uri="{D42A27DB-BD31-4B8C-83A1-F6EECF244321}">
                <p14:modId xmlns:p14="http://schemas.microsoft.com/office/powerpoint/2010/main" val="1932394454"/>
              </p:ext>
            </p:extLst>
          </p:nvPr>
        </p:nvGraphicFramePr>
        <p:xfrm>
          <a:off x="628650" y="1369218"/>
          <a:ext cx="7886700" cy="3263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3178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123478"/>
            <a:ext cx="8229600" cy="432048"/>
          </a:xfrm>
          <a:noFill/>
        </p:spPr>
        <p:txBody>
          <a:bodyPr/>
          <a:lstStyle/>
          <a:p>
            <a:r>
              <a:rPr lang="ru-RU" sz="2000" b="1" dirty="0">
                <a:solidFill>
                  <a:srgbClr val="C00000"/>
                </a:solidFill>
                <a:cs typeface="+mj-cs"/>
              </a:rPr>
              <a:t/>
            </a:r>
            <a:br>
              <a:rPr lang="ru-RU" sz="2000" b="1" dirty="0">
                <a:solidFill>
                  <a:srgbClr val="C00000"/>
                </a:solidFill>
                <a:cs typeface="+mj-cs"/>
              </a:rPr>
            </a:br>
            <a:endParaRPr lang="ru-RU" sz="2000" b="1" dirty="0">
              <a:solidFill>
                <a:srgbClr val="C00000"/>
              </a:solidFill>
              <a:cs typeface="+mj-cs"/>
            </a:endParaRPr>
          </a:p>
        </p:txBody>
      </p:sp>
      <p:sp>
        <p:nvSpPr>
          <p:cNvPr id="39" name="Прямоугольник 38"/>
          <p:cNvSpPr/>
          <p:nvPr/>
        </p:nvSpPr>
        <p:spPr>
          <a:xfrm>
            <a:off x="4499992" y="2499742"/>
            <a:ext cx="100811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200" b="1" i="1" dirty="0" smtClean="0">
              <a:solidFill>
                <a:prstClr val="black"/>
              </a:solidFill>
              <a:latin typeface="Times New Roman" panose="02020603050405020304" pitchFamily="18" charset="0"/>
              <a:cs typeface="Times New Roman" panose="02020603050405020304" pitchFamily="18" charset="0"/>
            </a:endParaRPr>
          </a:p>
          <a:p>
            <a:pPr algn="ctr"/>
            <a:endParaRPr lang="ru-RU" sz="2200" b="1" i="1" dirty="0">
              <a:solidFill>
                <a:prstClr val="black"/>
              </a:solidFill>
              <a:latin typeface="Times New Roman" panose="02020603050405020304" pitchFamily="18" charset="0"/>
              <a:cs typeface="Times New Roman" panose="02020603050405020304" pitchFamily="18" charset="0"/>
            </a:endParaRPr>
          </a:p>
          <a:p>
            <a:pPr algn="ctr"/>
            <a:endParaRPr lang="ru-RU" sz="2200" b="1" i="1" dirty="0">
              <a:solidFill>
                <a:prstClr val="black"/>
              </a:solidFill>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107504" y="817269"/>
            <a:ext cx="8928992" cy="427476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b="1" dirty="0" smtClean="0">
                <a:solidFill>
                  <a:prstClr val="black"/>
                </a:solidFill>
                <a:latin typeface="Times New Roman" panose="02020603050405020304" pitchFamily="18" charset="0"/>
                <a:cs typeface="Times New Roman" panose="02020603050405020304" pitchFamily="18" charset="0"/>
              </a:rPr>
              <a:t>Сельскохозяйственный </a:t>
            </a:r>
            <a:r>
              <a:rPr lang="ru-RU" sz="1600" b="1" dirty="0">
                <a:solidFill>
                  <a:prstClr val="black"/>
                </a:solidFill>
                <a:latin typeface="Times New Roman" panose="02020603050405020304" pitchFamily="18" charset="0"/>
                <a:cs typeface="Times New Roman" panose="02020603050405020304" pitchFamily="18" charset="0"/>
              </a:rPr>
              <a:t>потребительский кооператив </a:t>
            </a:r>
            <a:r>
              <a:rPr lang="ru-RU" sz="1600" dirty="0" smtClean="0">
                <a:solidFill>
                  <a:prstClr val="black"/>
                </a:solidFill>
                <a:latin typeface="Times New Roman" panose="02020603050405020304" pitchFamily="18" charset="0"/>
                <a:cs typeface="Times New Roman" panose="02020603050405020304" pitchFamily="18" charset="0"/>
              </a:rPr>
              <a:t>зарегистрированный </a:t>
            </a:r>
            <a:r>
              <a:rPr lang="ru-RU" sz="1600" dirty="0">
                <a:solidFill>
                  <a:prstClr val="black"/>
                </a:solidFill>
                <a:latin typeface="Times New Roman" panose="02020603050405020304" pitchFamily="18" charset="0"/>
                <a:cs typeface="Times New Roman" panose="02020603050405020304" pitchFamily="18" charset="0"/>
              </a:rPr>
              <a:t>на сельской территории субъекта Российской Федерации, являющийся субъектом малого и среднего предпринимательства в соответствии с Федеральным законом «О развитии малого и среднего предпринимательства в Российской Федерации» и объединяющий не менее 5 личных подсобных хозяйств и (или) 3 сельскохозяйственных товаропроизводителей иных видов. Члены сельскохозяйственного потребительского кооператива из числа сельскохозяйственных товаропроизводителей, кроме личных подсобных хозяйств, должны отвечать условиям </a:t>
            </a:r>
            <a:r>
              <a:rPr lang="ru-RU" sz="1600" dirty="0" err="1">
                <a:solidFill>
                  <a:prstClr val="black"/>
                </a:solidFill>
                <a:latin typeface="Times New Roman" panose="02020603050405020304" pitchFamily="18" charset="0"/>
                <a:cs typeface="Times New Roman" panose="02020603050405020304" pitchFamily="18" charset="0"/>
              </a:rPr>
              <a:t>микропредприятия</a:t>
            </a:r>
            <a:r>
              <a:rPr lang="ru-RU" sz="1600" dirty="0">
                <a:solidFill>
                  <a:prstClr val="black"/>
                </a:solidFill>
                <a:latin typeface="Times New Roman" panose="02020603050405020304" pitchFamily="18" charset="0"/>
                <a:cs typeface="Times New Roman" panose="02020603050405020304" pitchFamily="18" charset="0"/>
              </a:rPr>
              <a:t>, установленным федеральным законом «О развитии малого и среднего предпринимательства в Российской Федерации». Доля доходов сельскохозяйственного потребительского кооператива от реализации сельскохозяйственной продукции собственного производства членов данного сельскохозяйственного потребительского кооператива, включая продукцию первичной переработки, произведенную данным сельскохозяйственным потребительским кооперативом из сельскохозяйственного сырья собственного производства членов этого сельскохозяйственного потребительского кооператива, а также от выполненных работ (услуг) для членов данного сельскохозяйственного потребительского кооператива должна составлять не менее 70 процентов в общем доходе от реализации товаров (работ, </a:t>
            </a:r>
            <a:r>
              <a:rPr lang="ru-RU" sz="1600" dirty="0" smtClean="0">
                <a:solidFill>
                  <a:prstClr val="black"/>
                </a:solidFill>
                <a:latin typeface="Times New Roman" panose="02020603050405020304" pitchFamily="18" charset="0"/>
                <a:cs typeface="Times New Roman" panose="02020603050405020304" pitchFamily="18" charset="0"/>
              </a:rPr>
              <a:t>услуг)</a:t>
            </a:r>
            <a:endParaRPr lang="ru-RU" sz="1600" i="1" dirty="0">
              <a:solidFill>
                <a:prstClr val="black"/>
              </a:solidFill>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179512" y="51470"/>
            <a:ext cx="9001000" cy="1008112"/>
          </a:xfrm>
          <a:prstGeom prst="rect">
            <a:avLst/>
          </a:prstGeom>
          <a:noFill/>
        </p:spPr>
        <p:txBody>
          <a:bodyPr/>
          <a:lstStyle/>
          <a:p>
            <a:pPr algn="ctr" eaLnBrk="0" hangingPunct="0"/>
            <a:r>
              <a:rPr lang="ru-RU" sz="2200" b="1" dirty="0" smtClean="0">
                <a:solidFill>
                  <a:srgbClr val="C00000"/>
                </a:solidFill>
                <a:latin typeface="Times New Roman" panose="02020603050405020304" pitchFamily="18" charset="0"/>
              </a:rPr>
              <a:t>        </a:t>
            </a:r>
            <a:r>
              <a:rPr lang="ru-RU" sz="2000" b="1" dirty="0" smtClean="0">
                <a:solidFill>
                  <a:srgbClr val="C00000"/>
                </a:solidFill>
                <a:latin typeface="Times New Roman" panose="02020603050405020304" pitchFamily="18" charset="0"/>
                <a:cs typeface="Times New Roman" panose="02020603050405020304" pitchFamily="18" charset="0"/>
              </a:rPr>
              <a:t>Требования которым должен соответствовать сельскохозяйственный потребительский кооператив для предоставления субсидий</a:t>
            </a:r>
            <a:endParaRPr lang="ru-RU" sz="2000" b="1" dirty="0">
              <a:solidFill>
                <a:srgbClr val="C00000"/>
              </a:solidFill>
              <a:latin typeface="Times New Roman" panose="02020603050405020304" pitchFamily="18" charset="0"/>
            </a:endParaRPr>
          </a:p>
        </p:txBody>
      </p:sp>
      <p:sp>
        <p:nvSpPr>
          <p:cNvPr id="12" name="Прямоугольник 11"/>
          <p:cNvSpPr/>
          <p:nvPr/>
        </p:nvSpPr>
        <p:spPr>
          <a:xfrm rot="5400000">
            <a:off x="5114696" y="-3183779"/>
            <a:ext cx="45719" cy="7956377"/>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Tree>
    <p:extLst>
      <p:ext uri="{BB962C8B-B14F-4D97-AF65-F5344CB8AC3E}">
        <p14:creationId xmlns:p14="http://schemas.microsoft.com/office/powerpoint/2010/main" val="9628520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6B3BD7D2-54DD-493E-9C4A-D3D09122F9EA}"/>
              </a:ext>
            </a:extLst>
          </p:cNvPr>
          <p:cNvSpPr>
            <a:spLocks noGrp="1"/>
          </p:cNvSpPr>
          <p:nvPr>
            <p:ph type="title"/>
          </p:nvPr>
        </p:nvSpPr>
        <p:spPr/>
        <p:txBody>
          <a:bodyPr>
            <a:normAutofit fontScale="90000"/>
          </a:bodyPr>
          <a:lstStyle/>
          <a:p>
            <a:pPr algn="r"/>
            <a:r>
              <a:rPr lang="ru-RU" dirty="0">
                <a:latin typeface="Times New Roman" panose="02020603050405020304" pitchFamily="18" charset="0"/>
                <a:cs typeface="Times New Roman" panose="02020603050405020304" pitchFamily="18" charset="0"/>
              </a:rPr>
              <a:t>Передача</a:t>
            </a:r>
            <a:r>
              <a:rPr lang="lt-LT"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реализация) </a:t>
            </a:r>
            <a:r>
              <a:rPr lang="ru-RU" dirty="0" err="1">
                <a:latin typeface="Times New Roman" panose="02020603050405020304" pitchFamily="18" charset="0"/>
                <a:cs typeface="Times New Roman" panose="02020603050405020304" pitchFamily="18" charset="0"/>
              </a:rPr>
              <a:t>СПоК</a:t>
            </a:r>
            <a:r>
              <a:rPr lang="ru-RU" dirty="0">
                <a:latin typeface="Times New Roman" panose="02020603050405020304" pitchFamily="18" charset="0"/>
                <a:cs typeface="Times New Roman" panose="02020603050405020304" pitchFamily="18" charset="0"/>
              </a:rPr>
              <a:t> имущества членам кооператива</a:t>
            </a:r>
          </a:p>
        </p:txBody>
      </p:sp>
      <p:graphicFrame>
        <p:nvGraphicFramePr>
          <p:cNvPr id="7" name="Content Placeholder 6">
            <a:extLst>
              <a:ext uri="{FF2B5EF4-FFF2-40B4-BE49-F238E27FC236}">
                <a16:creationId xmlns:a16="http://schemas.microsoft.com/office/drawing/2014/main" xmlns="" id="{755CD4D3-3A58-4189-B11A-BFC0BC5AC09F}"/>
              </a:ext>
            </a:extLst>
          </p:cNvPr>
          <p:cNvGraphicFramePr>
            <a:graphicFrameLocks noGrp="1"/>
          </p:cNvGraphicFramePr>
          <p:nvPr>
            <p:ph idx="1"/>
            <p:extLst>
              <p:ext uri="{D42A27DB-BD31-4B8C-83A1-F6EECF244321}">
                <p14:modId xmlns:p14="http://schemas.microsoft.com/office/powerpoint/2010/main" val="2705500905"/>
              </p:ext>
            </p:extLst>
          </p:nvPr>
        </p:nvGraphicFramePr>
        <p:xfrm>
          <a:off x="3887391" y="740570"/>
          <a:ext cx="4629150" cy="3655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 Placeholder 5">
            <a:extLst>
              <a:ext uri="{FF2B5EF4-FFF2-40B4-BE49-F238E27FC236}">
                <a16:creationId xmlns:a16="http://schemas.microsoft.com/office/drawing/2014/main" xmlns="" id="{2DE59793-E338-4113-B11E-B7809CE684CD}"/>
              </a:ext>
            </a:extLst>
          </p:cNvPr>
          <p:cNvSpPr>
            <a:spLocks noGrp="1"/>
          </p:cNvSpPr>
          <p:nvPr>
            <p:ph type="body" sz="half" idx="2"/>
          </p:nvPr>
        </p:nvSpPr>
        <p:spPr>
          <a:xfrm>
            <a:off x="629841" y="1796270"/>
            <a:ext cx="2949178" cy="2858691"/>
          </a:xfrm>
        </p:spPr>
        <p:txBody>
          <a:bodyPr>
            <a:normAutofit fontScale="92500"/>
          </a:bodyPr>
          <a:lstStyle/>
          <a:p>
            <a:pPr marL="214233" indent="-214233">
              <a:buFont typeface="Arial" panose="020B0604020202020204" pitchFamily="34" charset="0"/>
              <a:buChar char="•"/>
            </a:pPr>
            <a:r>
              <a:rPr lang="ru-RU" sz="1600" dirty="0">
                <a:latin typeface="Times New Roman" panose="02020603050405020304" pitchFamily="18" charset="0"/>
                <a:cs typeface="Times New Roman" panose="02020603050405020304" pitchFamily="18" charset="0"/>
              </a:rPr>
              <a:t>В рамках Проекта возмещается не более 50 % стоимости реализованного имущества;</a:t>
            </a:r>
          </a:p>
          <a:p>
            <a:pPr marL="214233" indent="-214233">
              <a:buFont typeface="Arial" panose="020B0604020202020204" pitchFamily="34" charset="0"/>
              <a:buChar char="•"/>
            </a:pPr>
            <a:r>
              <a:rPr lang="ru-RU" sz="1600" dirty="0">
                <a:latin typeface="Times New Roman" panose="02020603050405020304" pitchFamily="18" charset="0"/>
                <a:cs typeface="Times New Roman" panose="02020603050405020304" pitchFamily="18" charset="0"/>
              </a:rPr>
              <a:t>Стоимость имущества, передаваемого в собственность одного члена сельскохозяйственного кооператива за счет средств государственной поддержки, не может превышать 30% общей стоимости имущества, приобретенного кооперативом</a:t>
            </a:r>
            <a:r>
              <a:rPr lang="ru-RU" sz="1500" dirty="0"/>
              <a:t>.</a:t>
            </a:r>
          </a:p>
        </p:txBody>
      </p:sp>
    </p:spTree>
    <p:extLst>
      <p:ext uri="{BB962C8B-B14F-4D97-AF65-F5344CB8AC3E}">
        <p14:creationId xmlns:p14="http://schemas.microsoft.com/office/powerpoint/2010/main" val="1931441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88C4358-77DA-48E1-80F1-8F6EADF8DBC9}"/>
              </a:ext>
            </a:extLst>
          </p:cNvPr>
          <p:cNvSpPr>
            <a:spLocks noGrp="1"/>
          </p:cNvSpPr>
          <p:nvPr>
            <p:ph type="title"/>
          </p:nvPr>
        </p:nvSpPr>
        <p:spPr>
          <a:xfrm>
            <a:off x="491491" y="273843"/>
            <a:ext cx="3840086" cy="1269596"/>
          </a:xfrm>
        </p:spPr>
        <p:txBody>
          <a:bodyPr vert="horz" lIns="68562" tIns="34289" rIns="68562" bIns="34289" rtlCol="0" anchor="ctr">
            <a:noAutofit/>
          </a:bodyPr>
          <a:lstStyle/>
          <a:p>
            <a:r>
              <a:rPr lang="en-US" sz="1800" dirty="0" err="1">
                <a:latin typeface="Times New Roman" panose="02020603050405020304" pitchFamily="18" charset="0"/>
                <a:cs typeface="Times New Roman" panose="02020603050405020304" pitchFamily="18" charset="0"/>
              </a:rPr>
              <a:t>Возмещение</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затрат</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СПоК</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на</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приобретение</a:t>
            </a:r>
            <a:r>
              <a:rPr lang="ru-RU" sz="1800" dirty="0">
                <a:latin typeface="Times New Roman" panose="02020603050405020304" pitchFamily="18" charset="0"/>
                <a:cs typeface="Times New Roman" panose="02020603050405020304" pitchFamily="18" charset="0"/>
              </a:rPr>
              <a:t> сельскохозяйственной</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техники</a:t>
            </a:r>
            <a:r>
              <a:rPr lang="ru-RU" sz="1800" dirty="0">
                <a:latin typeface="Times New Roman" panose="02020603050405020304" pitchFamily="18" charset="0"/>
                <a:cs typeface="Times New Roman" panose="02020603050405020304" pitchFamily="18" charset="0"/>
              </a:rPr>
              <a:t>,</a:t>
            </a:r>
            <a:r>
              <a:rPr lang="en-US" sz="1800" dirty="0">
                <a:latin typeface="Times New Roman" panose="02020603050405020304" pitchFamily="18" charset="0"/>
                <a:cs typeface="Times New Roman" panose="02020603050405020304" pitchFamily="18" charset="0"/>
              </a:rPr>
              <a:t> </a:t>
            </a:r>
            <a:r>
              <a:rPr lang="ru-RU" sz="1800" dirty="0">
                <a:latin typeface="Times New Roman" panose="02020603050405020304" pitchFamily="18" charset="0"/>
                <a:cs typeface="Times New Roman" panose="02020603050405020304" pitchFamily="18" charset="0"/>
              </a:rPr>
              <a:t>перерабатывающего </a:t>
            </a:r>
            <a:r>
              <a:rPr lang="en-US" sz="1800" dirty="0" err="1">
                <a:latin typeface="Times New Roman" panose="02020603050405020304" pitchFamily="18" charset="0"/>
                <a:cs typeface="Times New Roman" panose="02020603050405020304" pitchFamily="18" charset="0"/>
              </a:rPr>
              <a:t>оборудования</a:t>
            </a:r>
            <a:r>
              <a:rPr lang="ru-RU" sz="1800" dirty="0">
                <a:latin typeface="Times New Roman" panose="02020603050405020304" pitchFamily="18" charset="0"/>
                <a:cs typeface="Times New Roman" panose="02020603050405020304" pitchFamily="18" charset="0"/>
              </a:rPr>
              <a:t> и мобильных торговых объектов</a:t>
            </a:r>
            <a:endParaRPr lang="en-US" sz="1800" dirty="0">
              <a:latin typeface="Times New Roman" panose="02020603050405020304" pitchFamily="18" charset="0"/>
              <a:cs typeface="Times New Roman" panose="02020603050405020304" pitchFamily="18" charset="0"/>
            </a:endParaRPr>
          </a:p>
        </p:txBody>
      </p:sp>
      <p:cxnSp>
        <p:nvCxnSpPr>
          <p:cNvPr id="16" name="Straight Arrow Connector 15">
            <a:extLst>
              <a:ext uri="{FF2B5EF4-FFF2-40B4-BE49-F238E27FC236}">
                <a16:creationId xmlns:a16="http://schemas.microsoft.com/office/drawing/2014/main" xmlns="" id="{E4A809D5-3600-46D4-A466-67F2349A54F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91490" y="1737360"/>
            <a:ext cx="3429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 name="Текст 3">
            <a:extLst>
              <a:ext uri="{FF2B5EF4-FFF2-40B4-BE49-F238E27FC236}">
                <a16:creationId xmlns:a16="http://schemas.microsoft.com/office/drawing/2014/main" xmlns="" id="{E0E87365-2E0A-4DF5-9FA1-4ECD66121E95}"/>
              </a:ext>
            </a:extLst>
          </p:cNvPr>
          <p:cNvSpPr>
            <a:spLocks noGrp="1"/>
          </p:cNvSpPr>
          <p:nvPr>
            <p:ph type="body" sz="half" idx="2"/>
          </p:nvPr>
        </p:nvSpPr>
        <p:spPr>
          <a:xfrm>
            <a:off x="491492" y="1931275"/>
            <a:ext cx="4003137" cy="2596671"/>
          </a:xfrm>
        </p:spPr>
        <p:txBody>
          <a:bodyPr vert="horz" lIns="68562" tIns="34289" rIns="68562" bIns="34289" rtlCol="0">
            <a:noAutofit/>
          </a:bodyPr>
          <a:lstStyle/>
          <a:p>
            <a:pPr marL="214253" indent="-171402">
              <a:buFont typeface="Arial" panose="020B0604020202020204" pitchFamily="34" charset="0"/>
              <a:buChar char="•"/>
            </a:pPr>
            <a:r>
              <a:rPr lang="en-US" sz="1700" dirty="0" err="1">
                <a:latin typeface="Times New Roman" panose="02020603050405020304" pitchFamily="18" charset="0"/>
                <a:cs typeface="Times New Roman" panose="02020603050405020304" pitchFamily="18" charset="0"/>
              </a:rPr>
              <a:t>Срок</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эксплуатации</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не</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превышает</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трех</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лет</a:t>
            </a:r>
            <a:r>
              <a:rPr lang="en-US" sz="1700" dirty="0">
                <a:latin typeface="Times New Roman" panose="02020603050405020304" pitchFamily="18" charset="0"/>
                <a:cs typeface="Times New Roman" panose="02020603050405020304" pitchFamily="18" charset="0"/>
              </a:rPr>
              <a:t> с </a:t>
            </a:r>
            <a:r>
              <a:rPr lang="en-US" sz="1700" dirty="0" err="1">
                <a:latin typeface="Times New Roman" panose="02020603050405020304" pitchFamily="18" charset="0"/>
                <a:cs typeface="Times New Roman" panose="02020603050405020304" pitchFamily="18" charset="0"/>
              </a:rPr>
              <a:t>даты</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производства</a:t>
            </a:r>
            <a:r>
              <a:rPr lang="en-US" sz="1700" dirty="0">
                <a:latin typeface="Times New Roman" panose="02020603050405020304" pitchFamily="18" charset="0"/>
                <a:cs typeface="Times New Roman" panose="02020603050405020304" pitchFamily="18" charset="0"/>
              </a:rPr>
              <a:t>,</a:t>
            </a:r>
          </a:p>
          <a:p>
            <a:pPr marL="214253" indent="-171402">
              <a:buFont typeface="Arial" panose="020B0604020202020204" pitchFamily="34" charset="0"/>
              <a:buChar char="•"/>
            </a:pPr>
            <a:r>
              <a:rPr lang="en-US" sz="1700" dirty="0" err="1">
                <a:latin typeface="Times New Roman" panose="02020603050405020304" pitchFamily="18" charset="0"/>
                <a:cs typeface="Times New Roman" panose="02020603050405020304" pitchFamily="18" charset="0"/>
              </a:rPr>
              <a:t>Техника</a:t>
            </a:r>
            <a:r>
              <a:rPr lang="en-US" sz="1700" dirty="0">
                <a:latin typeface="Times New Roman" panose="02020603050405020304" pitchFamily="18" charset="0"/>
                <a:cs typeface="Times New Roman" panose="02020603050405020304" pitchFamily="18" charset="0"/>
              </a:rPr>
              <a:t> / </a:t>
            </a:r>
            <a:r>
              <a:rPr lang="en-US" sz="1700" dirty="0" err="1">
                <a:latin typeface="Times New Roman" panose="02020603050405020304" pitchFamily="18" charset="0"/>
                <a:cs typeface="Times New Roman" panose="02020603050405020304" pitchFamily="18" charset="0"/>
              </a:rPr>
              <a:t>оборудование</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предназначены</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для</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оказания</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услуг</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членам</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кооператива</a:t>
            </a:r>
            <a:r>
              <a:rPr lang="en-US" sz="1700" dirty="0">
                <a:latin typeface="Times New Roman" panose="02020603050405020304" pitchFamily="18" charset="0"/>
                <a:cs typeface="Times New Roman" panose="02020603050405020304" pitchFamily="18" charset="0"/>
              </a:rPr>
              <a:t>;</a:t>
            </a:r>
          </a:p>
          <a:p>
            <a:pPr marL="214253" indent="-171402">
              <a:buFont typeface="Arial" panose="020B0604020202020204" pitchFamily="34" charset="0"/>
              <a:buChar char="•"/>
            </a:pPr>
            <a:r>
              <a:rPr lang="en-US" sz="1700" dirty="0" err="1">
                <a:latin typeface="Times New Roman" panose="02020603050405020304" pitchFamily="18" charset="0"/>
                <a:cs typeface="Times New Roman" panose="02020603050405020304" pitchFamily="18" charset="0"/>
              </a:rPr>
              <a:t>Компенсируется</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до</a:t>
            </a:r>
            <a:r>
              <a:rPr lang="en-US" sz="1700" dirty="0">
                <a:latin typeface="Times New Roman" panose="02020603050405020304" pitchFamily="18" charset="0"/>
                <a:cs typeface="Times New Roman" panose="02020603050405020304" pitchFamily="18" charset="0"/>
              </a:rPr>
              <a:t> 50% </a:t>
            </a:r>
            <a:r>
              <a:rPr lang="en-US" sz="1700" dirty="0" err="1">
                <a:latin typeface="Times New Roman" panose="02020603050405020304" pitchFamily="18" charset="0"/>
                <a:cs typeface="Times New Roman" panose="02020603050405020304" pitchFamily="18" charset="0"/>
              </a:rPr>
              <a:t>затрат</a:t>
            </a:r>
            <a:r>
              <a:rPr lang="en-US" sz="1700" dirty="0">
                <a:latin typeface="Times New Roman" panose="02020603050405020304" pitchFamily="18" charset="0"/>
                <a:cs typeface="Times New Roman" panose="02020603050405020304" pitchFamily="18" charset="0"/>
              </a:rPr>
              <a:t>;</a:t>
            </a:r>
          </a:p>
          <a:p>
            <a:pPr marL="214253" indent="-171402">
              <a:buFont typeface="Arial" panose="020B0604020202020204" pitchFamily="34" charset="0"/>
              <a:buChar char="•"/>
            </a:pPr>
            <a:r>
              <a:rPr lang="en-US" sz="1700" dirty="0" err="1">
                <a:latin typeface="Times New Roman" panose="02020603050405020304" pitchFamily="18" charset="0"/>
                <a:cs typeface="Times New Roman" panose="02020603050405020304" pitchFamily="18" charset="0"/>
              </a:rPr>
              <a:t>Перечень</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оборудования</a:t>
            </a:r>
            <a:r>
              <a:rPr lang="en-US" sz="1700" dirty="0">
                <a:latin typeface="Times New Roman" panose="02020603050405020304" pitchFamily="18" charset="0"/>
                <a:cs typeface="Times New Roman" panose="02020603050405020304" pitchFamily="18" charset="0"/>
              </a:rPr>
              <a:t> и </a:t>
            </a:r>
            <a:r>
              <a:rPr lang="en-US" sz="1700" dirty="0" err="1">
                <a:latin typeface="Times New Roman" panose="02020603050405020304" pitchFamily="18" charset="0"/>
                <a:cs typeface="Times New Roman" panose="02020603050405020304" pitchFamily="18" charset="0"/>
              </a:rPr>
              <a:t>сельскохозяйственной</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техники</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устанавливаются</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Министерством</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сельского</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хозяйства</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Российской</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Федерации</a:t>
            </a:r>
            <a:r>
              <a:rPr lang="en-US" sz="1700" dirty="0">
                <a:latin typeface="Times New Roman" panose="02020603050405020304" pitchFamily="18" charset="0"/>
                <a:cs typeface="Times New Roman" panose="02020603050405020304" pitchFamily="18" charset="0"/>
              </a:rPr>
              <a:t>.</a:t>
            </a:r>
          </a:p>
        </p:txBody>
      </p:sp>
      <p:pic>
        <p:nvPicPr>
          <p:cNvPr id="6" name="Рисунок 5" descr="Изображение выглядит как небо, трава, трек, внешний&#10;&#10;Описание создано автоматически">
            <a:extLst>
              <a:ext uri="{FF2B5EF4-FFF2-40B4-BE49-F238E27FC236}">
                <a16:creationId xmlns:a16="http://schemas.microsoft.com/office/drawing/2014/main" xmlns="" id="{FF4AA158-AFE1-49ED-9062-3240AE235682}"/>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23881" r="23877" b="-1"/>
          <a:stretch/>
        </p:blipFill>
        <p:spPr>
          <a:xfrm>
            <a:off x="4409149" y="8"/>
            <a:ext cx="4734863" cy="5143490"/>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3739809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4038CB10-1F5C-4D54-9DF7-12586DE5B0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45660" y="3429001"/>
            <a:ext cx="5293730" cy="1473200"/>
          </a:xfrm>
          <a:prstGeom prst="rect">
            <a:avLst/>
          </a:prstGeom>
          <a:solidFill>
            <a:srgbClr val="828448"/>
          </a:solidFill>
          <a:ln>
            <a:noFill/>
          </a:ln>
        </p:spPr>
        <p:style>
          <a:lnRef idx="2">
            <a:schemeClr val="accent1">
              <a:shade val="50000"/>
            </a:schemeClr>
          </a:lnRef>
          <a:fillRef idx="1">
            <a:schemeClr val="accent1"/>
          </a:fillRef>
          <a:effectRef idx="0">
            <a:schemeClr val="accent1"/>
          </a:effectRef>
          <a:fontRef idx="minor">
            <a:schemeClr val="lt1"/>
          </a:fontRef>
        </p:style>
        <p:txBody>
          <a:bodyPr lIns="68570" tIns="34289" rIns="68570" bIns="34289" rtlCol="0" anchor="ctr"/>
          <a:lstStyle/>
          <a:p>
            <a:pPr algn="ctr" defTabSz="685681" fontAlgn="auto">
              <a:spcBef>
                <a:spcPts val="0"/>
              </a:spcBef>
              <a:spcAft>
                <a:spcPts val="0"/>
              </a:spcAft>
              <a:defRPr/>
            </a:pPr>
            <a:endParaRPr lang="en-US" sz="1400">
              <a:solidFill>
                <a:prstClr val="white"/>
              </a:solidFill>
            </a:endParaRPr>
          </a:p>
        </p:txBody>
      </p:sp>
      <p:sp>
        <p:nvSpPr>
          <p:cNvPr id="2" name="Заголовок 1">
            <a:extLst>
              <a:ext uri="{FF2B5EF4-FFF2-40B4-BE49-F238E27FC236}">
                <a16:creationId xmlns:a16="http://schemas.microsoft.com/office/drawing/2014/main" xmlns="" id="{B0713E2D-DC44-469B-84E2-5C5739F60604}"/>
              </a:ext>
            </a:extLst>
          </p:cNvPr>
          <p:cNvSpPr>
            <a:spLocks noGrp="1"/>
          </p:cNvSpPr>
          <p:nvPr>
            <p:ph type="title"/>
          </p:nvPr>
        </p:nvSpPr>
        <p:spPr>
          <a:xfrm>
            <a:off x="393192" y="3575305"/>
            <a:ext cx="4945642" cy="1218908"/>
          </a:xfrm>
        </p:spPr>
        <p:txBody>
          <a:bodyPr vert="horz" lIns="68570" tIns="34289" rIns="68570" bIns="34289" rtlCol="0" anchor="ctr">
            <a:normAutofit/>
          </a:bodyPr>
          <a:lstStyle/>
          <a:p>
            <a:pPr algn="r"/>
            <a:r>
              <a:rPr lang="en-US" sz="2800" dirty="0" err="1">
                <a:solidFill>
                  <a:srgbClr val="FFFFFF"/>
                </a:solidFill>
                <a:latin typeface="Times New Roman" panose="02020603050405020304" pitchFamily="18" charset="0"/>
                <a:cs typeface="Times New Roman" panose="02020603050405020304" pitchFamily="18" charset="0"/>
              </a:rPr>
              <a:t>Возмещение</a:t>
            </a:r>
            <a:r>
              <a:rPr lang="en-US" sz="2800" dirty="0">
                <a:solidFill>
                  <a:srgbClr val="FFFFFF"/>
                </a:solidFill>
                <a:latin typeface="Times New Roman" panose="02020603050405020304" pitchFamily="18" charset="0"/>
                <a:cs typeface="Times New Roman" panose="02020603050405020304" pitchFamily="18" charset="0"/>
              </a:rPr>
              <a:t> </a:t>
            </a:r>
            <a:r>
              <a:rPr lang="en-US" sz="2800" dirty="0" err="1">
                <a:solidFill>
                  <a:srgbClr val="FFFFFF"/>
                </a:solidFill>
                <a:latin typeface="Times New Roman" panose="02020603050405020304" pitchFamily="18" charset="0"/>
                <a:cs typeface="Times New Roman" panose="02020603050405020304" pitchFamily="18" charset="0"/>
              </a:rPr>
              <a:t>затрат</a:t>
            </a:r>
            <a:r>
              <a:rPr lang="en-US" sz="2800" dirty="0">
                <a:solidFill>
                  <a:srgbClr val="FFFFFF"/>
                </a:solidFill>
                <a:latin typeface="Times New Roman" panose="02020603050405020304" pitchFamily="18" charset="0"/>
                <a:cs typeface="Times New Roman" panose="02020603050405020304" pitchFamily="18" charset="0"/>
              </a:rPr>
              <a:t> </a:t>
            </a:r>
            <a:r>
              <a:rPr lang="en-US" sz="2800" dirty="0" err="1">
                <a:solidFill>
                  <a:srgbClr val="FFFFFF"/>
                </a:solidFill>
                <a:latin typeface="Times New Roman" panose="02020603050405020304" pitchFamily="18" charset="0"/>
                <a:cs typeface="Times New Roman" panose="02020603050405020304" pitchFamily="18" charset="0"/>
              </a:rPr>
              <a:t>СПоК</a:t>
            </a:r>
            <a:r>
              <a:rPr lang="en-US" sz="2800" dirty="0">
                <a:solidFill>
                  <a:srgbClr val="FFFFFF"/>
                </a:solidFill>
                <a:latin typeface="Times New Roman" panose="02020603050405020304" pitchFamily="18" charset="0"/>
                <a:cs typeface="Times New Roman" panose="02020603050405020304" pitchFamily="18" charset="0"/>
              </a:rPr>
              <a:t> </a:t>
            </a:r>
            <a:r>
              <a:rPr lang="en-US" sz="2800" dirty="0" err="1">
                <a:solidFill>
                  <a:srgbClr val="FFFFFF"/>
                </a:solidFill>
                <a:latin typeface="Times New Roman" panose="02020603050405020304" pitchFamily="18" charset="0"/>
                <a:cs typeface="Times New Roman" panose="02020603050405020304" pitchFamily="18" charset="0"/>
              </a:rPr>
              <a:t>на</a:t>
            </a:r>
            <a:r>
              <a:rPr lang="en-US" sz="2800" dirty="0">
                <a:solidFill>
                  <a:srgbClr val="FFFFFF"/>
                </a:solidFill>
                <a:latin typeface="Times New Roman" panose="02020603050405020304" pitchFamily="18" charset="0"/>
                <a:cs typeface="Times New Roman" panose="02020603050405020304" pitchFamily="18" charset="0"/>
              </a:rPr>
              <a:t> </a:t>
            </a:r>
            <a:r>
              <a:rPr lang="en-US" sz="2800" dirty="0" err="1">
                <a:solidFill>
                  <a:srgbClr val="FFFFFF"/>
                </a:solidFill>
                <a:latin typeface="Times New Roman" panose="02020603050405020304" pitchFamily="18" charset="0"/>
                <a:cs typeface="Times New Roman" panose="02020603050405020304" pitchFamily="18" charset="0"/>
              </a:rPr>
              <a:t>закупку</a:t>
            </a:r>
            <a:r>
              <a:rPr lang="en-US" sz="2800" dirty="0">
                <a:solidFill>
                  <a:srgbClr val="FFFFFF"/>
                </a:solidFill>
                <a:latin typeface="Times New Roman" panose="02020603050405020304" pitchFamily="18" charset="0"/>
                <a:cs typeface="Times New Roman" panose="02020603050405020304" pitchFamily="18" charset="0"/>
              </a:rPr>
              <a:t> </a:t>
            </a:r>
            <a:r>
              <a:rPr lang="en-US" sz="2800" dirty="0" err="1">
                <a:solidFill>
                  <a:srgbClr val="FFFFFF"/>
                </a:solidFill>
                <a:latin typeface="Times New Roman" panose="02020603050405020304" pitchFamily="18" charset="0"/>
                <a:cs typeface="Times New Roman" panose="02020603050405020304" pitchFamily="18" charset="0"/>
              </a:rPr>
              <a:t>продукции</a:t>
            </a:r>
            <a:r>
              <a:rPr lang="en-US" sz="2800" dirty="0">
                <a:solidFill>
                  <a:srgbClr val="FFFFFF"/>
                </a:solidFill>
                <a:latin typeface="Times New Roman" panose="02020603050405020304" pitchFamily="18" charset="0"/>
                <a:cs typeface="Times New Roman" panose="02020603050405020304" pitchFamily="18" charset="0"/>
              </a:rPr>
              <a:t> у </a:t>
            </a:r>
            <a:r>
              <a:rPr lang="en-US" sz="2800" dirty="0" err="1">
                <a:solidFill>
                  <a:srgbClr val="FFFFFF"/>
                </a:solidFill>
                <a:latin typeface="Times New Roman" panose="02020603050405020304" pitchFamily="18" charset="0"/>
                <a:cs typeface="Times New Roman" panose="02020603050405020304" pitchFamily="18" charset="0"/>
              </a:rPr>
              <a:t>их</a:t>
            </a:r>
            <a:r>
              <a:rPr lang="en-US" sz="2800" dirty="0">
                <a:solidFill>
                  <a:srgbClr val="FFFFFF"/>
                </a:solidFill>
                <a:latin typeface="Times New Roman" panose="02020603050405020304" pitchFamily="18" charset="0"/>
                <a:cs typeface="Times New Roman" panose="02020603050405020304" pitchFamily="18" charset="0"/>
              </a:rPr>
              <a:t> </a:t>
            </a:r>
            <a:r>
              <a:rPr lang="en-US" sz="2800" dirty="0" err="1">
                <a:solidFill>
                  <a:srgbClr val="FFFFFF"/>
                </a:solidFill>
                <a:latin typeface="Times New Roman" panose="02020603050405020304" pitchFamily="18" charset="0"/>
                <a:cs typeface="Times New Roman" panose="02020603050405020304" pitchFamily="18" charset="0"/>
              </a:rPr>
              <a:t>членов</a:t>
            </a:r>
            <a:endParaRPr lang="en-US" sz="2800" dirty="0">
              <a:solidFill>
                <a:srgbClr val="FFFFFF"/>
              </a:solidFill>
              <a:latin typeface="Times New Roman" panose="02020603050405020304" pitchFamily="18" charset="0"/>
              <a:cs typeface="Times New Roman" panose="02020603050405020304" pitchFamily="18" charset="0"/>
            </a:endParaRPr>
          </a:p>
        </p:txBody>
      </p:sp>
      <p:pic>
        <p:nvPicPr>
          <p:cNvPr id="6" name="Рисунок 5" descr="Изображение выглядит как трава, внешний, небо, мужчина&#10;&#10;Описание создано автоматически">
            <a:extLst>
              <a:ext uri="{FF2B5EF4-FFF2-40B4-BE49-F238E27FC236}">
                <a16:creationId xmlns:a16="http://schemas.microsoft.com/office/drawing/2014/main" xmlns="" id="{7DCDE6F1-0894-45B5-A8FE-0A0090BD5251}"/>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4392" r="1" b="1"/>
          <a:stretch/>
        </p:blipFill>
        <p:spPr>
          <a:xfrm>
            <a:off x="245660" y="241300"/>
            <a:ext cx="5293730" cy="3080544"/>
          </a:xfrm>
          <a:prstGeom prst="rect">
            <a:avLst/>
          </a:prstGeom>
        </p:spPr>
      </p:pic>
      <p:sp>
        <p:nvSpPr>
          <p:cNvPr id="13" name="Rectangle 12">
            <a:extLst>
              <a:ext uri="{FF2B5EF4-FFF2-40B4-BE49-F238E27FC236}">
                <a16:creationId xmlns:a16="http://schemas.microsoft.com/office/drawing/2014/main" xmlns="" id="{73ED6512-6858-4552-B699-9A97FE9A4E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50992" y="241302"/>
            <a:ext cx="3251710" cy="4660901"/>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0" tIns="34289" rIns="68570" bIns="34289" rtlCol="0" anchor="ctr"/>
          <a:lstStyle/>
          <a:p>
            <a:pPr algn="ctr" defTabSz="685681" fontAlgn="auto">
              <a:spcBef>
                <a:spcPts val="0"/>
              </a:spcBef>
              <a:spcAft>
                <a:spcPts val="0"/>
              </a:spcAft>
              <a:defRPr/>
            </a:pPr>
            <a:endParaRPr lang="en-US" sz="1400">
              <a:solidFill>
                <a:prstClr val="white"/>
              </a:solidFill>
            </a:endParaRPr>
          </a:p>
        </p:txBody>
      </p:sp>
      <p:sp>
        <p:nvSpPr>
          <p:cNvPr id="4" name="Текст 3">
            <a:extLst>
              <a:ext uri="{FF2B5EF4-FFF2-40B4-BE49-F238E27FC236}">
                <a16:creationId xmlns:a16="http://schemas.microsoft.com/office/drawing/2014/main" xmlns="" id="{CD776354-05E5-42C4-8594-0C8BBA71B7AA}"/>
              </a:ext>
            </a:extLst>
          </p:cNvPr>
          <p:cNvSpPr>
            <a:spLocks noGrp="1"/>
          </p:cNvSpPr>
          <p:nvPr>
            <p:ph type="body" sz="half" idx="2"/>
          </p:nvPr>
        </p:nvSpPr>
        <p:spPr>
          <a:xfrm>
            <a:off x="6021990" y="688294"/>
            <a:ext cx="2568554" cy="3953280"/>
          </a:xfrm>
        </p:spPr>
        <p:txBody>
          <a:bodyPr vert="horz" lIns="68570" tIns="34289" rIns="68570" bIns="34289" rtlCol="0" anchor="ctr">
            <a:noAutofit/>
          </a:bodyPr>
          <a:lstStyle/>
          <a:p>
            <a:pPr marL="257132" indent="-214278">
              <a:buFont typeface="Wingdings" panose="05000000000000000000" pitchFamily="2" charset="2"/>
              <a:buChar char="v"/>
            </a:pPr>
            <a:r>
              <a:rPr lang="en-US" sz="1100" dirty="0" err="1">
                <a:solidFill>
                  <a:srgbClr val="FFFFFF"/>
                </a:solidFill>
                <a:latin typeface="Times New Roman" panose="02020603050405020304" pitchFamily="18" charset="0"/>
                <a:cs typeface="Times New Roman" panose="02020603050405020304" pitchFamily="18" charset="0"/>
              </a:rPr>
              <a:t>Объем</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продукции</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закупленной</a:t>
            </a:r>
            <a:r>
              <a:rPr lang="en-US" sz="1100" dirty="0">
                <a:solidFill>
                  <a:srgbClr val="FFFFFF"/>
                </a:solidFill>
                <a:latin typeface="Times New Roman" panose="02020603050405020304" pitchFamily="18" charset="0"/>
                <a:cs typeface="Times New Roman" panose="02020603050405020304" pitchFamily="18" charset="0"/>
              </a:rPr>
              <a:t> у </a:t>
            </a:r>
            <a:r>
              <a:rPr lang="en-US" sz="1100" dirty="0" err="1">
                <a:solidFill>
                  <a:srgbClr val="FFFFFF"/>
                </a:solidFill>
                <a:latin typeface="Times New Roman" panose="02020603050405020304" pitchFamily="18" charset="0"/>
                <a:cs typeface="Times New Roman" panose="02020603050405020304" pitchFamily="18" charset="0"/>
              </a:rPr>
              <a:t>одного</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члена</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СПоК</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не</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должен</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превышать</a:t>
            </a:r>
            <a:r>
              <a:rPr lang="en-US" sz="1100" dirty="0">
                <a:solidFill>
                  <a:srgbClr val="FFFFFF"/>
                </a:solidFill>
                <a:latin typeface="Times New Roman" panose="02020603050405020304" pitchFamily="18" charset="0"/>
                <a:cs typeface="Times New Roman" panose="02020603050405020304" pitchFamily="18" charset="0"/>
              </a:rPr>
              <a:t> 15 </a:t>
            </a:r>
            <a:r>
              <a:rPr lang="en-US" sz="1100" dirty="0" err="1">
                <a:solidFill>
                  <a:srgbClr val="FFFFFF"/>
                </a:solidFill>
                <a:latin typeface="Times New Roman" panose="02020603050405020304" pitchFamily="18" charset="0"/>
                <a:cs typeface="Times New Roman" panose="02020603050405020304" pitchFamily="18" charset="0"/>
              </a:rPr>
              <a:t>процентов</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всего</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объема</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закупленной</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кооперативом</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продукции</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членов</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СПоК</a:t>
            </a:r>
            <a:r>
              <a:rPr lang="en-US" sz="1100" dirty="0">
                <a:solidFill>
                  <a:srgbClr val="FFFFFF"/>
                </a:solidFill>
                <a:latin typeface="Times New Roman" panose="02020603050405020304" pitchFamily="18" charset="0"/>
                <a:cs typeface="Times New Roman" panose="02020603050405020304" pitchFamily="18" charset="0"/>
              </a:rPr>
              <a:t>;</a:t>
            </a:r>
          </a:p>
          <a:p>
            <a:pPr marL="257132" indent="-214278">
              <a:buFont typeface="Wingdings" panose="05000000000000000000" pitchFamily="2" charset="2"/>
              <a:buChar char="v"/>
            </a:pPr>
            <a:r>
              <a:rPr lang="en-US" sz="1100" dirty="0" err="1">
                <a:solidFill>
                  <a:srgbClr val="FFFFFF"/>
                </a:solidFill>
                <a:latin typeface="Times New Roman" panose="02020603050405020304" pitchFamily="18" charset="0"/>
                <a:cs typeface="Times New Roman" panose="02020603050405020304" pitchFamily="18" charset="0"/>
              </a:rPr>
              <a:t>Возмещению</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подлежит</a:t>
            </a:r>
            <a:r>
              <a:rPr lang="en-US" sz="1100" dirty="0">
                <a:solidFill>
                  <a:srgbClr val="FFFFFF"/>
                </a:solidFill>
                <a:latin typeface="Times New Roman" panose="02020603050405020304" pitchFamily="18" charset="0"/>
                <a:cs typeface="Times New Roman" panose="02020603050405020304" pitchFamily="18" charset="0"/>
              </a:rPr>
              <a:t>:</a:t>
            </a:r>
          </a:p>
          <a:p>
            <a:pPr marL="214278" indent="-171422">
              <a:buFont typeface="Arial" panose="020B0604020202020204" pitchFamily="34" charset="0"/>
              <a:buChar char="•"/>
            </a:pPr>
            <a:r>
              <a:rPr lang="en-US" sz="1100" dirty="0">
                <a:solidFill>
                  <a:srgbClr val="FFFFFF"/>
                </a:solidFill>
                <a:latin typeface="Times New Roman" panose="02020603050405020304" pitchFamily="18" charset="0"/>
                <a:cs typeface="Times New Roman" panose="02020603050405020304" pitchFamily="18" charset="0"/>
              </a:rPr>
              <a:t>10% </a:t>
            </a:r>
            <a:r>
              <a:rPr lang="en-US" sz="1100" dirty="0" err="1">
                <a:solidFill>
                  <a:srgbClr val="FFFFFF"/>
                </a:solidFill>
                <a:latin typeface="Times New Roman" panose="02020603050405020304" pitchFamily="18" charset="0"/>
                <a:cs typeface="Times New Roman" panose="02020603050405020304" pitchFamily="18" charset="0"/>
              </a:rPr>
              <a:t>затрат</a:t>
            </a:r>
            <a:r>
              <a:rPr lang="en-US" sz="1100" dirty="0">
                <a:solidFill>
                  <a:srgbClr val="FFFFFF"/>
                </a:solidFill>
                <a:latin typeface="Times New Roman" panose="02020603050405020304" pitchFamily="18" charset="0"/>
                <a:cs typeface="Times New Roman" panose="02020603050405020304" pitchFamily="18" charset="0"/>
              </a:rPr>
              <a:t> в </a:t>
            </a:r>
            <a:r>
              <a:rPr lang="en-US" sz="1100" dirty="0" err="1">
                <a:solidFill>
                  <a:srgbClr val="FFFFFF"/>
                </a:solidFill>
                <a:latin typeface="Times New Roman" panose="02020603050405020304" pitchFamily="18" charset="0"/>
                <a:cs typeface="Times New Roman" panose="02020603050405020304" pitchFamily="18" charset="0"/>
              </a:rPr>
              <a:t>случае</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если</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выручка</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от</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реализации</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продукции</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закупленной</a:t>
            </a:r>
            <a:r>
              <a:rPr lang="en-US" sz="1100" dirty="0">
                <a:solidFill>
                  <a:srgbClr val="FFFFFF"/>
                </a:solidFill>
                <a:latin typeface="Times New Roman" panose="02020603050405020304" pitchFamily="18" charset="0"/>
                <a:cs typeface="Times New Roman" panose="02020603050405020304" pitchFamily="18" charset="0"/>
              </a:rPr>
              <a:t> у </a:t>
            </a:r>
            <a:r>
              <a:rPr lang="en-US" sz="1100" dirty="0" err="1">
                <a:solidFill>
                  <a:srgbClr val="FFFFFF"/>
                </a:solidFill>
                <a:latin typeface="Times New Roman" panose="02020603050405020304" pitchFamily="18" charset="0"/>
                <a:cs typeface="Times New Roman" panose="02020603050405020304" pitchFamily="18" charset="0"/>
              </a:rPr>
              <a:t>членов</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кооператива</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по</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итогам</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отчетного</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периода</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текущего</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года</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составляет</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от</a:t>
            </a:r>
            <a:r>
              <a:rPr lang="en-US" sz="1100" dirty="0">
                <a:solidFill>
                  <a:srgbClr val="FFFFFF"/>
                </a:solidFill>
                <a:latin typeface="Times New Roman" panose="02020603050405020304" pitchFamily="18" charset="0"/>
                <a:cs typeface="Times New Roman" panose="02020603050405020304" pitchFamily="18" charset="0"/>
              </a:rPr>
              <a:t> 100 </a:t>
            </a:r>
            <a:r>
              <a:rPr lang="en-US" sz="1100" dirty="0" err="1">
                <a:solidFill>
                  <a:srgbClr val="FFFFFF"/>
                </a:solidFill>
                <a:latin typeface="Times New Roman" panose="02020603050405020304" pitchFamily="18" charset="0"/>
                <a:cs typeface="Times New Roman" panose="02020603050405020304" pitchFamily="18" charset="0"/>
              </a:rPr>
              <a:t>тыс</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рублей</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до</a:t>
            </a:r>
            <a:r>
              <a:rPr lang="en-US" sz="1100" dirty="0">
                <a:solidFill>
                  <a:srgbClr val="FFFFFF"/>
                </a:solidFill>
                <a:latin typeface="Times New Roman" panose="02020603050405020304" pitchFamily="18" charset="0"/>
                <a:cs typeface="Times New Roman" panose="02020603050405020304" pitchFamily="18" charset="0"/>
              </a:rPr>
              <a:t> 2 500 </a:t>
            </a:r>
            <a:r>
              <a:rPr lang="en-US" sz="1100" dirty="0" err="1">
                <a:solidFill>
                  <a:srgbClr val="FFFFFF"/>
                </a:solidFill>
                <a:latin typeface="Times New Roman" panose="02020603050405020304" pitchFamily="18" charset="0"/>
                <a:cs typeface="Times New Roman" panose="02020603050405020304" pitchFamily="18" charset="0"/>
              </a:rPr>
              <a:t>тыс</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рублей</a:t>
            </a:r>
            <a:r>
              <a:rPr lang="en-US" sz="1100" dirty="0">
                <a:solidFill>
                  <a:srgbClr val="FFFFFF"/>
                </a:solidFill>
                <a:latin typeface="Times New Roman" panose="02020603050405020304" pitchFamily="18" charset="0"/>
                <a:cs typeface="Times New Roman" panose="02020603050405020304" pitchFamily="18" charset="0"/>
              </a:rPr>
              <a:t>; </a:t>
            </a:r>
          </a:p>
          <a:p>
            <a:pPr marL="214278" indent="-171422">
              <a:buFont typeface="Arial" panose="020B0604020202020204" pitchFamily="34" charset="0"/>
              <a:buChar char="•"/>
            </a:pPr>
            <a:r>
              <a:rPr lang="en-US" sz="1100" dirty="0">
                <a:solidFill>
                  <a:srgbClr val="FFFFFF"/>
                </a:solidFill>
                <a:latin typeface="Times New Roman" panose="02020603050405020304" pitchFamily="18" charset="0"/>
                <a:cs typeface="Times New Roman" panose="02020603050405020304" pitchFamily="18" charset="0"/>
              </a:rPr>
              <a:t>12% </a:t>
            </a:r>
            <a:r>
              <a:rPr lang="en-US" sz="1100" dirty="0" err="1">
                <a:solidFill>
                  <a:srgbClr val="FFFFFF"/>
                </a:solidFill>
                <a:latin typeface="Times New Roman" panose="02020603050405020304" pitchFamily="18" charset="0"/>
                <a:cs typeface="Times New Roman" panose="02020603050405020304" pitchFamily="18" charset="0"/>
              </a:rPr>
              <a:t>затрат</a:t>
            </a:r>
            <a:r>
              <a:rPr lang="en-US" sz="1100" dirty="0">
                <a:solidFill>
                  <a:srgbClr val="FFFFFF"/>
                </a:solidFill>
                <a:latin typeface="Times New Roman" panose="02020603050405020304" pitchFamily="18" charset="0"/>
                <a:cs typeface="Times New Roman" panose="02020603050405020304" pitchFamily="18" charset="0"/>
              </a:rPr>
              <a:t> в </a:t>
            </a:r>
            <a:r>
              <a:rPr lang="en-US" sz="1100" dirty="0" err="1">
                <a:solidFill>
                  <a:srgbClr val="FFFFFF"/>
                </a:solidFill>
                <a:latin typeface="Times New Roman" panose="02020603050405020304" pitchFamily="18" charset="0"/>
                <a:cs typeface="Times New Roman" panose="02020603050405020304" pitchFamily="18" charset="0"/>
              </a:rPr>
              <a:t>случае</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если</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выручка</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от</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реализации</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продукции</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закупленной</a:t>
            </a:r>
            <a:r>
              <a:rPr lang="en-US" sz="1100" dirty="0">
                <a:solidFill>
                  <a:srgbClr val="FFFFFF"/>
                </a:solidFill>
                <a:latin typeface="Times New Roman" panose="02020603050405020304" pitchFamily="18" charset="0"/>
                <a:cs typeface="Times New Roman" panose="02020603050405020304" pitchFamily="18" charset="0"/>
              </a:rPr>
              <a:t> у </a:t>
            </a:r>
            <a:r>
              <a:rPr lang="en-US" sz="1100" dirty="0" err="1">
                <a:solidFill>
                  <a:srgbClr val="FFFFFF"/>
                </a:solidFill>
                <a:latin typeface="Times New Roman" panose="02020603050405020304" pitchFamily="18" charset="0"/>
                <a:cs typeface="Times New Roman" panose="02020603050405020304" pitchFamily="18" charset="0"/>
              </a:rPr>
              <a:t>членов</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кооператива</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по</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итогам</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отчетного</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периода</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финансового</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года</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составляет</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от</a:t>
            </a:r>
            <a:r>
              <a:rPr lang="en-US" sz="1100" dirty="0">
                <a:solidFill>
                  <a:srgbClr val="FFFFFF"/>
                </a:solidFill>
                <a:latin typeface="Times New Roman" panose="02020603050405020304" pitchFamily="18" charset="0"/>
                <a:cs typeface="Times New Roman" panose="02020603050405020304" pitchFamily="18" charset="0"/>
              </a:rPr>
              <a:t> 2 501 </a:t>
            </a:r>
            <a:r>
              <a:rPr lang="en-US" sz="1100" dirty="0" err="1">
                <a:solidFill>
                  <a:srgbClr val="FFFFFF"/>
                </a:solidFill>
                <a:latin typeface="Times New Roman" panose="02020603050405020304" pitchFamily="18" charset="0"/>
                <a:cs typeface="Times New Roman" panose="02020603050405020304" pitchFamily="18" charset="0"/>
              </a:rPr>
              <a:t>тыс</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рублей</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до</a:t>
            </a:r>
            <a:r>
              <a:rPr lang="en-US" sz="1100" dirty="0">
                <a:solidFill>
                  <a:srgbClr val="FFFFFF"/>
                </a:solidFill>
                <a:latin typeface="Times New Roman" panose="02020603050405020304" pitchFamily="18" charset="0"/>
                <a:cs typeface="Times New Roman" panose="02020603050405020304" pitchFamily="18" charset="0"/>
              </a:rPr>
              <a:t> 5000 </a:t>
            </a:r>
            <a:r>
              <a:rPr lang="en-US" sz="1100" dirty="0" err="1">
                <a:solidFill>
                  <a:srgbClr val="FFFFFF"/>
                </a:solidFill>
                <a:latin typeface="Times New Roman" panose="02020603050405020304" pitchFamily="18" charset="0"/>
                <a:cs typeface="Times New Roman" panose="02020603050405020304" pitchFamily="18" charset="0"/>
              </a:rPr>
              <a:t>тыс</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рублей</a:t>
            </a:r>
            <a:r>
              <a:rPr lang="en-US" sz="1100" dirty="0">
                <a:solidFill>
                  <a:srgbClr val="FFFFFF"/>
                </a:solidFill>
                <a:latin typeface="Times New Roman" panose="02020603050405020304" pitchFamily="18" charset="0"/>
                <a:cs typeface="Times New Roman" panose="02020603050405020304" pitchFamily="18" charset="0"/>
              </a:rPr>
              <a:t>;</a:t>
            </a:r>
          </a:p>
          <a:p>
            <a:pPr marL="214278" indent="-171422">
              <a:buFont typeface="Arial" panose="020B0604020202020204" pitchFamily="34" charset="0"/>
              <a:buChar char="•"/>
            </a:pPr>
            <a:r>
              <a:rPr lang="en-US" sz="1100" dirty="0">
                <a:solidFill>
                  <a:srgbClr val="FFFFFF"/>
                </a:solidFill>
                <a:latin typeface="Times New Roman" panose="02020603050405020304" pitchFamily="18" charset="0"/>
                <a:cs typeface="Times New Roman" panose="02020603050405020304" pitchFamily="18" charset="0"/>
              </a:rPr>
              <a:t>15% </a:t>
            </a:r>
            <a:r>
              <a:rPr lang="en-US" sz="1100" dirty="0" err="1">
                <a:solidFill>
                  <a:srgbClr val="FFFFFF"/>
                </a:solidFill>
                <a:latin typeface="Times New Roman" panose="02020603050405020304" pitchFamily="18" charset="0"/>
                <a:cs typeface="Times New Roman" panose="02020603050405020304" pitchFamily="18" charset="0"/>
              </a:rPr>
              <a:t>затрат</a:t>
            </a:r>
            <a:r>
              <a:rPr lang="en-US" sz="1100" dirty="0">
                <a:solidFill>
                  <a:srgbClr val="FFFFFF"/>
                </a:solidFill>
                <a:latin typeface="Times New Roman" panose="02020603050405020304" pitchFamily="18" charset="0"/>
                <a:cs typeface="Times New Roman" panose="02020603050405020304" pitchFamily="18" charset="0"/>
              </a:rPr>
              <a:t> в </a:t>
            </a:r>
            <a:r>
              <a:rPr lang="en-US" sz="1100" dirty="0" err="1">
                <a:solidFill>
                  <a:srgbClr val="FFFFFF"/>
                </a:solidFill>
                <a:latin typeface="Times New Roman" panose="02020603050405020304" pitchFamily="18" charset="0"/>
                <a:cs typeface="Times New Roman" panose="02020603050405020304" pitchFamily="18" charset="0"/>
              </a:rPr>
              <a:t>случае</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если</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выручка</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от</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реализации</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продукции</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закупленной</a:t>
            </a:r>
            <a:r>
              <a:rPr lang="en-US" sz="1100" dirty="0">
                <a:solidFill>
                  <a:srgbClr val="FFFFFF"/>
                </a:solidFill>
                <a:latin typeface="Times New Roman" panose="02020603050405020304" pitchFamily="18" charset="0"/>
                <a:cs typeface="Times New Roman" panose="02020603050405020304" pitchFamily="18" charset="0"/>
              </a:rPr>
              <a:t> у </a:t>
            </a:r>
            <a:r>
              <a:rPr lang="en-US" sz="1100" dirty="0" err="1">
                <a:solidFill>
                  <a:srgbClr val="FFFFFF"/>
                </a:solidFill>
                <a:latin typeface="Times New Roman" panose="02020603050405020304" pitchFamily="18" charset="0"/>
                <a:cs typeface="Times New Roman" panose="02020603050405020304" pitchFamily="18" charset="0"/>
              </a:rPr>
              <a:t>членов</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кооператива</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по</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итогам</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отчетного</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периода</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текущего</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года</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составляет</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от</a:t>
            </a:r>
            <a:r>
              <a:rPr lang="en-US" sz="1100" dirty="0">
                <a:solidFill>
                  <a:srgbClr val="FFFFFF"/>
                </a:solidFill>
                <a:latin typeface="Times New Roman" panose="02020603050405020304" pitchFamily="18" charset="0"/>
                <a:cs typeface="Times New Roman" panose="02020603050405020304" pitchFamily="18" charset="0"/>
              </a:rPr>
              <a:t> 5001 </a:t>
            </a:r>
            <a:r>
              <a:rPr lang="en-US" sz="1100" dirty="0" err="1">
                <a:solidFill>
                  <a:srgbClr val="FFFFFF"/>
                </a:solidFill>
                <a:latin typeface="Times New Roman" panose="02020603050405020304" pitchFamily="18" charset="0"/>
                <a:cs typeface="Times New Roman" panose="02020603050405020304" pitchFamily="18" charset="0"/>
              </a:rPr>
              <a:t>тыс</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рублей</a:t>
            </a:r>
            <a:r>
              <a:rPr lang="en-US" sz="1100" dirty="0">
                <a:solidFill>
                  <a:srgbClr val="FFFFFF"/>
                </a:solidFill>
                <a:latin typeface="Times New Roman" panose="02020603050405020304" pitchFamily="18" charset="0"/>
                <a:cs typeface="Times New Roman" panose="02020603050405020304" pitchFamily="18" charset="0"/>
              </a:rPr>
              <a:t> в </a:t>
            </a:r>
            <a:r>
              <a:rPr lang="en-US" sz="1100" dirty="0" err="1">
                <a:solidFill>
                  <a:srgbClr val="FFFFFF"/>
                </a:solidFill>
                <a:latin typeface="Times New Roman" panose="02020603050405020304" pitchFamily="18" charset="0"/>
                <a:cs typeface="Times New Roman" panose="02020603050405020304" pitchFamily="18" charset="0"/>
              </a:rPr>
              <a:t>год</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но</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не</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более</a:t>
            </a:r>
            <a:r>
              <a:rPr lang="en-US" sz="1100" dirty="0">
                <a:solidFill>
                  <a:srgbClr val="FFFFFF"/>
                </a:solidFill>
                <a:latin typeface="Times New Roman" panose="02020603050405020304" pitchFamily="18" charset="0"/>
                <a:cs typeface="Times New Roman" panose="02020603050405020304" pitchFamily="18" charset="0"/>
              </a:rPr>
              <a:t> 10 000 </a:t>
            </a:r>
            <a:r>
              <a:rPr lang="en-US" sz="1100" dirty="0" err="1">
                <a:solidFill>
                  <a:srgbClr val="FFFFFF"/>
                </a:solidFill>
                <a:latin typeface="Times New Roman" panose="02020603050405020304" pitchFamily="18" charset="0"/>
                <a:cs typeface="Times New Roman" panose="02020603050405020304" pitchFamily="18" charset="0"/>
              </a:rPr>
              <a:t>тыс</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рублей</a:t>
            </a:r>
            <a:r>
              <a:rPr lang="en-US" sz="1100" dirty="0">
                <a:solidFill>
                  <a:srgbClr val="FFFFFF"/>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293299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67" y="10853"/>
            <a:ext cx="9144000" cy="830950"/>
          </a:xfrm>
          <a:prstGeom prst="rect">
            <a:avLst/>
          </a:prstGeom>
          <a:solidFill>
            <a:schemeClr val="bg1"/>
          </a:solidFill>
        </p:spPr>
        <p:txBody>
          <a:bodyPr wrap="square" lIns="91391" tIns="45697" rIns="91391" bIns="45697">
            <a:spAutoFit/>
          </a:bodyPr>
          <a:lstStyle/>
          <a:p>
            <a:pPr algn="ctr" defTabSz="914213">
              <a:spcBef>
                <a:spcPts val="0"/>
              </a:spcBef>
              <a:defRPr/>
            </a:pPr>
            <a:r>
              <a:rPr lang="ru-RU" sz="2400" b="1" dirty="0" smtClean="0">
                <a:solidFill>
                  <a:prstClr val="black"/>
                </a:solidFill>
                <a:latin typeface="Times New Roman" panose="02020603050405020304" pitchFamily="18" charset="0"/>
                <a:cs typeface="Times New Roman" panose="02020603050405020304" pitchFamily="18" charset="0"/>
              </a:rPr>
              <a:t>Малые формы хозяйствования </a:t>
            </a:r>
            <a:endParaRPr lang="ru-RU" sz="2400" b="1" dirty="0">
              <a:solidFill>
                <a:prstClr val="black"/>
              </a:solidFill>
              <a:latin typeface="Times New Roman" panose="02020603050405020304" pitchFamily="18" charset="0"/>
              <a:cs typeface="Times New Roman" panose="02020603050405020304" pitchFamily="18" charset="0"/>
            </a:endParaRPr>
          </a:p>
          <a:p>
            <a:pPr algn="ctr" defTabSz="914213">
              <a:spcBef>
                <a:spcPts val="0"/>
              </a:spcBef>
              <a:defRPr/>
            </a:pPr>
            <a:r>
              <a:rPr lang="ru-RU" sz="2400" b="1" dirty="0">
                <a:solidFill>
                  <a:prstClr val="black"/>
                </a:solidFill>
                <a:latin typeface="Times New Roman" panose="02020603050405020304" pitchFamily="18" charset="0"/>
                <a:cs typeface="Times New Roman" panose="02020603050405020304" pitchFamily="18" charset="0"/>
              </a:rPr>
              <a:t> Свердловской области</a:t>
            </a:r>
            <a:endParaRPr lang="ru-RU" sz="2400" b="1" dirty="0">
              <a:ln w="10541" cmpd="sng">
                <a:solidFill>
                  <a:srgbClr val="4F81BD">
                    <a:shade val="88000"/>
                    <a:satMod val="110000"/>
                  </a:srgbClr>
                </a:solidFill>
                <a:prstDash val="solid"/>
              </a:ln>
              <a:solidFill>
                <a:prstClr val="black"/>
              </a:solidFill>
              <a:latin typeface="Times New Roman" panose="02020603050405020304" pitchFamily="18" charset="0"/>
              <a:cs typeface="Times New Roman" panose="02020603050405020304" pitchFamily="18" charset="0"/>
            </a:endParaRPr>
          </a:p>
        </p:txBody>
      </p:sp>
      <p:sp>
        <p:nvSpPr>
          <p:cNvPr id="11" name="TextBox 1"/>
          <p:cNvSpPr txBox="1"/>
          <p:nvPr/>
        </p:nvSpPr>
        <p:spPr>
          <a:xfrm>
            <a:off x="3525279" y="2048162"/>
            <a:ext cx="864095" cy="216025"/>
          </a:xfrm>
          <a:prstGeom prst="rect">
            <a:avLst/>
          </a:prstGeom>
        </p:spPr>
        <p:txBody>
          <a:bodyPr wrap="square" lIns="91391" tIns="45697" rIns="91391" bIns="45697"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914213" fontAlgn="auto">
              <a:spcBef>
                <a:spcPts val="0"/>
              </a:spcBef>
              <a:spcAft>
                <a:spcPts val="0"/>
              </a:spcAft>
            </a:pPr>
            <a:endParaRPr lang="ru-RU" sz="1700" b="1" dirty="0">
              <a:solidFill>
                <a:prstClr val="black"/>
              </a:solidFill>
              <a:latin typeface="Times New Roman" panose="02020603050405020304" pitchFamily="18" charset="0"/>
              <a:cs typeface="Times New Roman" panose="02020603050405020304" pitchFamily="18" charset="0"/>
            </a:endParaRPr>
          </a:p>
        </p:txBody>
      </p:sp>
      <p:graphicFrame>
        <p:nvGraphicFramePr>
          <p:cNvPr id="2" name="Схема 1"/>
          <p:cNvGraphicFramePr/>
          <p:nvPr>
            <p:extLst>
              <p:ext uri="{D42A27DB-BD31-4B8C-83A1-F6EECF244321}">
                <p14:modId xmlns:p14="http://schemas.microsoft.com/office/powerpoint/2010/main" val="4107408690"/>
              </p:ext>
            </p:extLst>
          </p:nvPr>
        </p:nvGraphicFramePr>
        <p:xfrm>
          <a:off x="-540568" y="627536"/>
          <a:ext cx="7745881" cy="41005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Прямоугольник 2"/>
          <p:cNvSpPr/>
          <p:nvPr/>
        </p:nvSpPr>
        <p:spPr>
          <a:xfrm>
            <a:off x="5508114" y="1405222"/>
            <a:ext cx="3275856" cy="2308306"/>
          </a:xfrm>
          <a:prstGeom prst="rect">
            <a:avLst/>
          </a:prstGeom>
        </p:spPr>
        <p:txBody>
          <a:bodyPr wrap="square" lIns="91422" tIns="45711" rIns="91422" bIns="45711">
            <a:spAutoFit/>
          </a:bodyPr>
          <a:lstStyle/>
          <a:p>
            <a:pPr algn="ctr" defTabSz="914213" fontAlgn="auto">
              <a:spcBef>
                <a:spcPts val="0"/>
              </a:spcBef>
              <a:spcAft>
                <a:spcPts val="0"/>
              </a:spcAft>
            </a:pPr>
            <a:r>
              <a:rPr lang="ru-RU" sz="2400" b="1" dirty="0">
                <a:solidFill>
                  <a:prstClr val="black"/>
                </a:solidFill>
                <a:latin typeface="Times New Roman" pitchFamily="18" charset="0"/>
                <a:cs typeface="Times New Roman" pitchFamily="18" charset="0"/>
              </a:rPr>
              <a:t>Доля сельского населения </a:t>
            </a:r>
          </a:p>
          <a:p>
            <a:pPr algn="ctr" defTabSz="914213" fontAlgn="auto">
              <a:spcBef>
                <a:spcPts val="0"/>
              </a:spcBef>
              <a:spcAft>
                <a:spcPts val="0"/>
              </a:spcAft>
            </a:pPr>
            <a:r>
              <a:rPr lang="ru-RU" sz="2400" b="1" dirty="0">
                <a:solidFill>
                  <a:prstClr val="black"/>
                </a:solidFill>
                <a:latin typeface="Times New Roman" pitchFamily="18" charset="0"/>
                <a:cs typeface="Times New Roman" pitchFamily="18" charset="0"/>
              </a:rPr>
              <a:t>в Свердловской области</a:t>
            </a:r>
          </a:p>
          <a:p>
            <a:pPr algn="ctr" defTabSz="914213" fontAlgn="auto">
              <a:spcBef>
                <a:spcPts val="0"/>
              </a:spcBef>
              <a:spcAft>
                <a:spcPts val="0"/>
              </a:spcAft>
            </a:pPr>
            <a:r>
              <a:rPr lang="ru-RU" sz="2400" b="1" dirty="0">
                <a:solidFill>
                  <a:prstClr val="black"/>
                </a:solidFill>
                <a:latin typeface="Times New Roman" pitchFamily="18" charset="0"/>
                <a:cs typeface="Times New Roman" pitchFamily="18" charset="0"/>
              </a:rPr>
              <a:t> </a:t>
            </a:r>
            <a:r>
              <a:rPr lang="ru-RU" sz="2400" b="1" dirty="0" smtClean="0">
                <a:solidFill>
                  <a:srgbClr val="FF0000"/>
                </a:solidFill>
                <a:latin typeface="Times New Roman" pitchFamily="18" charset="0"/>
                <a:cs typeface="Times New Roman" pitchFamily="18" charset="0"/>
              </a:rPr>
              <a:t>15,03%</a:t>
            </a:r>
            <a:r>
              <a:rPr lang="ru-RU" sz="2400" b="1" dirty="0" smtClean="0">
                <a:solidFill>
                  <a:prstClr val="black"/>
                </a:solidFill>
                <a:latin typeface="Times New Roman" pitchFamily="18" charset="0"/>
                <a:cs typeface="Times New Roman" pitchFamily="18" charset="0"/>
              </a:rPr>
              <a:t> </a:t>
            </a:r>
            <a:endParaRPr lang="ru-RU" sz="2400" b="1" dirty="0">
              <a:solidFill>
                <a:prstClr val="black"/>
              </a:solidFill>
              <a:latin typeface="Times New Roman" pitchFamily="18" charset="0"/>
              <a:cs typeface="Times New Roman" pitchFamily="18" charset="0"/>
            </a:endParaRPr>
          </a:p>
          <a:p>
            <a:pPr algn="ctr" defTabSz="914213" fontAlgn="auto">
              <a:spcBef>
                <a:spcPts val="0"/>
              </a:spcBef>
              <a:spcAft>
                <a:spcPts val="0"/>
              </a:spcAft>
            </a:pPr>
            <a:r>
              <a:rPr lang="ru-RU" sz="2400" b="1" dirty="0">
                <a:solidFill>
                  <a:prstClr val="black"/>
                </a:solidFill>
                <a:latin typeface="Times New Roman" pitchFamily="18" charset="0"/>
                <a:cs typeface="Times New Roman" pitchFamily="18" charset="0"/>
              </a:rPr>
              <a:t>(649,7 тыс. человек)</a:t>
            </a:r>
          </a:p>
        </p:txBody>
      </p:sp>
    </p:spTree>
    <p:extLst>
      <p:ext uri="{BB962C8B-B14F-4D97-AF65-F5344CB8AC3E}">
        <p14:creationId xmlns:p14="http://schemas.microsoft.com/office/powerpoint/2010/main" val="1009986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67" y="10853"/>
            <a:ext cx="9144000" cy="830950"/>
          </a:xfrm>
          <a:prstGeom prst="rect">
            <a:avLst/>
          </a:prstGeom>
          <a:solidFill>
            <a:schemeClr val="bg1"/>
          </a:solidFill>
        </p:spPr>
        <p:txBody>
          <a:bodyPr wrap="square" lIns="91391" tIns="45697" rIns="91391" bIns="45697">
            <a:spAutoFit/>
          </a:bodyPr>
          <a:lstStyle/>
          <a:p>
            <a:pPr algn="ctr" defTabSz="914213">
              <a:spcBef>
                <a:spcPts val="0"/>
              </a:spcBef>
              <a:defRPr/>
            </a:pPr>
            <a:r>
              <a:rPr lang="ru-RU" sz="2400" b="1" dirty="0">
                <a:solidFill>
                  <a:prstClr val="black"/>
                </a:solidFill>
                <a:latin typeface="Times New Roman" panose="02020603050405020304" pitchFamily="18" charset="0"/>
                <a:cs typeface="Times New Roman" panose="02020603050405020304" pitchFamily="18" charset="0"/>
              </a:rPr>
              <a:t>Доля малых форм хозяйствования в производстве сельскохозяйственной </a:t>
            </a:r>
            <a:r>
              <a:rPr lang="ru-RU" sz="2400" b="1" dirty="0" smtClean="0">
                <a:solidFill>
                  <a:prstClr val="black"/>
                </a:solidFill>
                <a:latin typeface="Times New Roman" panose="02020603050405020304" pitchFamily="18" charset="0"/>
                <a:cs typeface="Times New Roman" panose="02020603050405020304" pitchFamily="18" charset="0"/>
              </a:rPr>
              <a:t>продукции, %</a:t>
            </a:r>
            <a:endParaRPr lang="ru-RU" sz="2400" b="1" dirty="0">
              <a:ln w="10541" cmpd="sng">
                <a:solidFill>
                  <a:srgbClr val="4F81BD">
                    <a:shade val="88000"/>
                    <a:satMod val="110000"/>
                  </a:srgbClr>
                </a:solidFill>
                <a:prstDash val="solid"/>
              </a:ln>
              <a:solidFill>
                <a:prstClr val="black"/>
              </a:solidFill>
              <a:latin typeface="Times New Roman" panose="02020603050405020304" pitchFamily="18" charset="0"/>
              <a:cs typeface="Times New Roman" panose="02020603050405020304" pitchFamily="18" charset="0"/>
            </a:endParaRPr>
          </a:p>
        </p:txBody>
      </p:sp>
      <p:sp>
        <p:nvSpPr>
          <p:cNvPr id="11" name="TextBox 1"/>
          <p:cNvSpPr txBox="1"/>
          <p:nvPr/>
        </p:nvSpPr>
        <p:spPr>
          <a:xfrm>
            <a:off x="3525291" y="2048162"/>
            <a:ext cx="864095" cy="216025"/>
          </a:xfrm>
          <a:prstGeom prst="rect">
            <a:avLst/>
          </a:prstGeom>
        </p:spPr>
        <p:txBody>
          <a:bodyPr wrap="square" lIns="91391" tIns="45697" rIns="91391" bIns="45697"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914213" fontAlgn="auto">
              <a:spcBef>
                <a:spcPts val="0"/>
              </a:spcBef>
              <a:spcAft>
                <a:spcPts val="0"/>
              </a:spcAft>
            </a:pPr>
            <a:endParaRPr lang="ru-RU" sz="1700" b="1" dirty="0">
              <a:solidFill>
                <a:prstClr val="black"/>
              </a:solidFill>
              <a:latin typeface="Times New Roman" panose="02020603050405020304" pitchFamily="18" charset="0"/>
              <a:cs typeface="Times New Roman" panose="02020603050405020304" pitchFamily="18" charset="0"/>
            </a:endParaRPr>
          </a:p>
        </p:txBody>
      </p:sp>
      <p:graphicFrame>
        <p:nvGraphicFramePr>
          <p:cNvPr id="6" name="Диаграмма 5"/>
          <p:cNvGraphicFramePr/>
          <p:nvPr>
            <p:extLst>
              <p:ext uri="{D42A27DB-BD31-4B8C-83A1-F6EECF244321}">
                <p14:modId xmlns:p14="http://schemas.microsoft.com/office/powerpoint/2010/main" val="3048008188"/>
              </p:ext>
            </p:extLst>
          </p:nvPr>
        </p:nvGraphicFramePr>
        <p:xfrm>
          <a:off x="539553" y="1794070"/>
          <a:ext cx="3960439" cy="25416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Диаграмма 6"/>
          <p:cNvGraphicFramePr/>
          <p:nvPr>
            <p:extLst>
              <p:ext uri="{D42A27DB-BD31-4B8C-83A1-F6EECF244321}">
                <p14:modId xmlns:p14="http://schemas.microsoft.com/office/powerpoint/2010/main" val="3378436862"/>
              </p:ext>
            </p:extLst>
          </p:nvPr>
        </p:nvGraphicFramePr>
        <p:xfrm>
          <a:off x="5076057" y="1794065"/>
          <a:ext cx="3744416" cy="2527479"/>
        </p:xfrm>
        <a:graphic>
          <a:graphicData uri="http://schemas.openxmlformats.org/drawingml/2006/chart">
            <c:chart xmlns:c="http://schemas.openxmlformats.org/drawingml/2006/chart" xmlns:r="http://schemas.openxmlformats.org/officeDocument/2006/relationships" r:id="rId4"/>
          </a:graphicData>
        </a:graphic>
      </p:graphicFrame>
      <p:sp>
        <p:nvSpPr>
          <p:cNvPr id="12" name="Прямоугольник 11"/>
          <p:cNvSpPr/>
          <p:nvPr/>
        </p:nvSpPr>
        <p:spPr>
          <a:xfrm>
            <a:off x="1118359" y="1005570"/>
            <a:ext cx="3451874" cy="646284"/>
          </a:xfrm>
          <a:prstGeom prst="rect">
            <a:avLst/>
          </a:prstGeom>
          <a:solidFill>
            <a:schemeClr val="bg1"/>
          </a:solidFill>
        </p:spPr>
        <p:txBody>
          <a:bodyPr wrap="square" lIns="91391" tIns="45697" rIns="91391" bIns="45697">
            <a:spAutoFit/>
          </a:bodyPr>
          <a:lstStyle/>
          <a:p>
            <a:pPr algn="ctr" defTabSz="914213">
              <a:spcBef>
                <a:spcPts val="0"/>
              </a:spcBef>
              <a:defRPr/>
            </a:pPr>
            <a:r>
              <a:rPr lang="ru-RU" dirty="0" smtClean="0">
                <a:solidFill>
                  <a:prstClr val="black"/>
                </a:solidFill>
                <a:latin typeface="Times New Roman" panose="02020603050405020304" pitchFamily="18" charset="0"/>
                <a:cs typeface="Times New Roman" panose="02020603050405020304" pitchFamily="18" charset="0"/>
              </a:rPr>
              <a:t>Производство продукции растениеводства</a:t>
            </a:r>
            <a:endParaRPr lang="ru-RU" dirty="0">
              <a:ln w="10541" cmpd="sng">
                <a:solidFill>
                  <a:srgbClr val="4F81BD">
                    <a:shade val="88000"/>
                    <a:satMod val="110000"/>
                  </a:srgbClr>
                </a:solidFill>
                <a:prstDash val="solid"/>
              </a:ln>
              <a:solidFill>
                <a:prstClr val="black"/>
              </a:solidFill>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5148076" y="1005570"/>
            <a:ext cx="3456383" cy="646284"/>
          </a:xfrm>
          <a:prstGeom prst="rect">
            <a:avLst/>
          </a:prstGeom>
          <a:solidFill>
            <a:schemeClr val="bg1"/>
          </a:solidFill>
        </p:spPr>
        <p:txBody>
          <a:bodyPr wrap="square" lIns="91391" tIns="45697" rIns="91391" bIns="45697">
            <a:spAutoFit/>
          </a:bodyPr>
          <a:lstStyle/>
          <a:p>
            <a:pPr algn="ctr" defTabSz="914213">
              <a:spcBef>
                <a:spcPts val="0"/>
              </a:spcBef>
              <a:defRPr/>
            </a:pPr>
            <a:r>
              <a:rPr lang="ru-RU" dirty="0" smtClean="0">
                <a:solidFill>
                  <a:prstClr val="black"/>
                </a:solidFill>
                <a:latin typeface="Times New Roman" panose="02020603050405020304" pitchFamily="18" charset="0"/>
                <a:cs typeface="Times New Roman" panose="02020603050405020304" pitchFamily="18" charset="0"/>
              </a:rPr>
              <a:t>Производство продукции животноводства</a:t>
            </a:r>
            <a:endParaRPr lang="ru-RU" dirty="0">
              <a:ln w="10541" cmpd="sng">
                <a:solidFill>
                  <a:srgbClr val="4F81BD">
                    <a:shade val="88000"/>
                    <a:satMod val="110000"/>
                  </a:srgbClr>
                </a:solidFill>
                <a:prstDash val="solid"/>
              </a:ln>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8857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51470"/>
            <a:ext cx="8517632" cy="1008112"/>
          </a:xfrm>
          <a:noFill/>
        </p:spPr>
        <p:txBody>
          <a:bodyPr/>
          <a:lstStyle/>
          <a:p>
            <a:r>
              <a:rPr lang="ru-RU" sz="2100" b="1" dirty="0">
                <a:solidFill>
                  <a:srgbClr val="C00000"/>
                </a:solidFill>
                <a:cs typeface="+mj-cs"/>
              </a:rPr>
              <a:t>Национальный </a:t>
            </a:r>
            <a:r>
              <a:rPr lang="ru-RU" sz="2100" b="1" dirty="0" smtClean="0">
                <a:solidFill>
                  <a:srgbClr val="C00000"/>
                </a:solidFill>
                <a:cs typeface="+mj-cs"/>
              </a:rPr>
              <a:t>проект</a:t>
            </a:r>
            <a:br>
              <a:rPr lang="ru-RU" sz="2100" b="1" dirty="0" smtClean="0">
                <a:solidFill>
                  <a:srgbClr val="C00000"/>
                </a:solidFill>
                <a:cs typeface="+mj-cs"/>
              </a:rPr>
            </a:br>
            <a:r>
              <a:rPr lang="ru-RU" sz="2100" b="1" dirty="0" smtClean="0">
                <a:solidFill>
                  <a:srgbClr val="C00000"/>
                </a:solidFill>
                <a:cs typeface="+mj-cs"/>
              </a:rPr>
              <a:t> </a:t>
            </a:r>
            <a:r>
              <a:rPr lang="ru-RU" sz="2100" b="1" dirty="0">
                <a:solidFill>
                  <a:srgbClr val="C00000"/>
                </a:solidFill>
                <a:cs typeface="+mj-cs"/>
              </a:rPr>
              <a:t>«Малое и среднее предпринимательство и поддержка </a:t>
            </a:r>
            <a:r>
              <a:rPr lang="ru-RU" sz="2100" b="1" dirty="0" smtClean="0">
                <a:solidFill>
                  <a:srgbClr val="C00000"/>
                </a:solidFill>
                <a:cs typeface="+mj-cs"/>
              </a:rPr>
              <a:t>индивидуальной </a:t>
            </a:r>
            <a:r>
              <a:rPr lang="ru-RU" sz="2100" b="1" dirty="0">
                <a:solidFill>
                  <a:srgbClr val="C00000"/>
                </a:solidFill>
                <a:cs typeface="+mj-cs"/>
              </a:rPr>
              <a:t>предпринимательской </a:t>
            </a:r>
            <a:r>
              <a:rPr lang="ru-RU" sz="2100" b="1" dirty="0" smtClean="0">
                <a:solidFill>
                  <a:srgbClr val="C00000"/>
                </a:solidFill>
                <a:cs typeface="+mj-cs"/>
              </a:rPr>
              <a:t>инициативы»</a:t>
            </a:r>
            <a:r>
              <a:rPr lang="ru-RU" sz="2100" b="1" dirty="0">
                <a:solidFill>
                  <a:srgbClr val="C00000"/>
                </a:solidFill>
                <a:cs typeface="+mj-cs"/>
              </a:rPr>
              <a:t/>
            </a:r>
            <a:br>
              <a:rPr lang="ru-RU" sz="2100" b="1" dirty="0">
                <a:solidFill>
                  <a:srgbClr val="C00000"/>
                </a:solidFill>
                <a:cs typeface="+mj-cs"/>
              </a:rPr>
            </a:br>
            <a:endParaRPr lang="ru-RU" sz="2100" b="1" dirty="0">
              <a:solidFill>
                <a:srgbClr val="C00000"/>
              </a:solidFill>
              <a:cs typeface="+mj-cs"/>
            </a:endParaRPr>
          </a:p>
        </p:txBody>
      </p:sp>
      <p:sp>
        <p:nvSpPr>
          <p:cNvPr id="49" name="Скругленный прямоугольник 48"/>
          <p:cNvSpPr>
            <a:spLocks noChangeArrowheads="1"/>
          </p:cNvSpPr>
          <p:nvPr/>
        </p:nvSpPr>
        <p:spPr bwMode="auto">
          <a:xfrm>
            <a:off x="251520" y="1923678"/>
            <a:ext cx="8856984" cy="648072"/>
          </a:xfrm>
          <a:prstGeom prst="roundRect">
            <a:avLst>
              <a:gd name="adj" fmla="val 16667"/>
            </a:avLst>
          </a:prstGeom>
          <a:solidFill>
            <a:schemeClr val="accent1">
              <a:lumMod val="40000"/>
              <a:lumOff val="60000"/>
            </a:schemeClr>
          </a:solidFill>
          <a:ln w="76200" cmpd="tri" algn="ctr">
            <a:noFill/>
            <a:round/>
            <a:headEnd/>
            <a:tailEnd/>
          </a:ln>
          <a:effectLst/>
          <a:extLst/>
        </p:spPr>
        <p:txBody>
          <a:bodyPr anchor="ctr"/>
          <a:lstStyle/>
          <a:p>
            <a:pPr algn="ctr">
              <a:spcBef>
                <a:spcPct val="50000"/>
              </a:spcBef>
            </a:pPr>
            <a:r>
              <a:rPr lang="ru-RU" sz="2000" b="1" dirty="0">
                <a:solidFill>
                  <a:prstClr val="black"/>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«Создание системы поддержки фермеров и развитие сельской кооперации</a:t>
            </a:r>
          </a:p>
        </p:txBody>
      </p:sp>
      <p:sp>
        <p:nvSpPr>
          <p:cNvPr id="51" name="Скругленный прямоугольник 13"/>
          <p:cNvSpPr>
            <a:spLocks noChangeArrowheads="1"/>
          </p:cNvSpPr>
          <p:nvPr/>
        </p:nvSpPr>
        <p:spPr bwMode="auto">
          <a:xfrm>
            <a:off x="323528" y="3867894"/>
            <a:ext cx="8784976" cy="648072"/>
          </a:xfrm>
          <a:prstGeom prst="roundRect">
            <a:avLst>
              <a:gd name="adj" fmla="val 16667"/>
            </a:avLst>
          </a:prstGeom>
          <a:solidFill>
            <a:schemeClr val="accent1">
              <a:lumMod val="40000"/>
              <a:lumOff val="60000"/>
            </a:schemeClr>
          </a:solidFill>
          <a:ln w="76200" cmpd="tri" algn="ctr">
            <a:noFill/>
            <a:round/>
            <a:headEnd/>
            <a:tailEnd/>
          </a:ln>
          <a:effectLst/>
          <a:extLst/>
        </p:spPr>
        <p:txBody>
          <a:bodyPr anchor="ctr"/>
          <a:lstStyle/>
          <a:p>
            <a:pPr algn="ctr">
              <a:spcBef>
                <a:spcPct val="50000"/>
              </a:spcBef>
            </a:pPr>
            <a:r>
              <a:rPr lang="ru-RU" sz="2000" b="1" dirty="0">
                <a:solidFill>
                  <a:prstClr val="black"/>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«Создание системы поддержки фермеров и развитие сельской </a:t>
            </a:r>
            <a:r>
              <a:rPr lang="ru-RU" sz="2000" b="1" dirty="0" smtClean="0">
                <a:solidFill>
                  <a:prstClr val="black"/>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кооперации </a:t>
            </a:r>
            <a:r>
              <a:rPr lang="ru-RU" sz="2000" b="1" dirty="0">
                <a:solidFill>
                  <a:prstClr val="black"/>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в Свердловской области»</a:t>
            </a:r>
          </a:p>
        </p:txBody>
      </p:sp>
      <p:sp>
        <p:nvSpPr>
          <p:cNvPr id="9" name="Прямоугольник 8"/>
          <p:cNvSpPr/>
          <p:nvPr/>
        </p:nvSpPr>
        <p:spPr>
          <a:xfrm>
            <a:off x="3203848" y="1419622"/>
            <a:ext cx="2880320" cy="288032"/>
          </a:xfrm>
          <a:prstGeom prst="rect">
            <a:avLst/>
          </a:prstGeom>
          <a:solidFill>
            <a:srgbClr val="FFC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0"/>
              </a:spcBef>
            </a:pPr>
            <a:r>
              <a:rPr lang="ru-RU" sz="2000" b="1" i="1" dirty="0">
                <a:solidFill>
                  <a:prstClr val="black">
                    <a:lumMod val="95000"/>
                    <a:lumOff val="5000"/>
                  </a:prstClr>
                </a:solidFill>
                <a:latin typeface="Times New Roman" panose="02020603050405020304" pitchFamily="18" charset="0"/>
                <a:cs typeface="Times New Roman" panose="02020603050405020304" pitchFamily="18" charset="0"/>
              </a:rPr>
              <a:t>Федеральный проект</a:t>
            </a:r>
          </a:p>
        </p:txBody>
      </p:sp>
      <p:sp>
        <p:nvSpPr>
          <p:cNvPr id="22" name="Прямоугольник 21"/>
          <p:cNvSpPr/>
          <p:nvPr/>
        </p:nvSpPr>
        <p:spPr>
          <a:xfrm>
            <a:off x="3419872" y="3363838"/>
            <a:ext cx="2736304" cy="360040"/>
          </a:xfrm>
          <a:prstGeom prst="rect">
            <a:avLst/>
          </a:prstGeom>
          <a:solidFill>
            <a:srgbClr val="FFC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0"/>
              </a:spcBef>
              <a:defRPr/>
            </a:pPr>
            <a:r>
              <a:rPr lang="ru-RU" sz="2000" b="1" i="1" dirty="0">
                <a:solidFill>
                  <a:prstClr val="black">
                    <a:lumMod val="95000"/>
                    <a:lumOff val="5000"/>
                  </a:prstClr>
                </a:solidFill>
                <a:latin typeface="Times New Roman" panose="02020603050405020304" pitchFamily="18" charset="0"/>
                <a:cs typeface="Times New Roman" panose="02020603050405020304" pitchFamily="18" charset="0"/>
              </a:rPr>
              <a:t>Региональный проект </a:t>
            </a:r>
          </a:p>
        </p:txBody>
      </p:sp>
      <p:sp>
        <p:nvSpPr>
          <p:cNvPr id="24" name="Половина рамки 23"/>
          <p:cNvSpPr/>
          <p:nvPr/>
        </p:nvSpPr>
        <p:spPr>
          <a:xfrm rot="13705629">
            <a:off x="130274" y="2060374"/>
            <a:ext cx="251089" cy="173786"/>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black"/>
              </a:solidFill>
            </a:endParaRPr>
          </a:p>
        </p:txBody>
      </p:sp>
      <p:sp>
        <p:nvSpPr>
          <p:cNvPr id="54" name="Половина рамки 53"/>
          <p:cNvSpPr/>
          <p:nvPr/>
        </p:nvSpPr>
        <p:spPr>
          <a:xfrm rot="13705629">
            <a:off x="202282" y="3932582"/>
            <a:ext cx="251089" cy="173786"/>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black"/>
              </a:solidFill>
            </a:endParaRPr>
          </a:p>
        </p:txBody>
      </p:sp>
      <p:sp>
        <p:nvSpPr>
          <p:cNvPr id="10" name="Прямоугольник 9"/>
          <p:cNvSpPr/>
          <p:nvPr/>
        </p:nvSpPr>
        <p:spPr>
          <a:xfrm rot="5400000">
            <a:off x="5394989" y="-2643713"/>
            <a:ext cx="45719" cy="745232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3" name="Стрелка вниз 2"/>
          <p:cNvSpPr/>
          <p:nvPr/>
        </p:nvSpPr>
        <p:spPr>
          <a:xfrm>
            <a:off x="4211960" y="2643758"/>
            <a:ext cx="86409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Tree>
    <p:extLst>
      <p:ext uri="{BB962C8B-B14F-4D97-AF65-F5344CB8AC3E}">
        <p14:creationId xmlns:p14="http://schemas.microsoft.com/office/powerpoint/2010/main" val="1661852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683568" y="123480"/>
            <a:ext cx="8280920" cy="720080"/>
          </a:xfrm>
          <a:noFill/>
        </p:spPr>
        <p:txBody>
          <a:bodyPr/>
          <a:lstStyle/>
          <a:p>
            <a:r>
              <a:rPr lang="ru-RU" sz="2300" b="1" dirty="0" smtClean="0">
                <a:solidFill>
                  <a:srgbClr val="C00000"/>
                </a:solidFill>
                <a:cs typeface="+mj-cs"/>
              </a:rPr>
              <a:t>Нормативно правовая база оказания государственной поддержки</a:t>
            </a:r>
            <a:endParaRPr lang="ru-RU" sz="2300" b="1" dirty="0">
              <a:solidFill>
                <a:srgbClr val="C00000"/>
              </a:solidFill>
              <a:cs typeface="+mj-cs"/>
            </a:endParaRPr>
          </a:p>
        </p:txBody>
      </p:sp>
      <p:sp>
        <p:nvSpPr>
          <p:cNvPr id="2" name="Прямоугольник 1"/>
          <p:cNvSpPr/>
          <p:nvPr/>
        </p:nvSpPr>
        <p:spPr>
          <a:xfrm>
            <a:off x="175000" y="1039031"/>
            <a:ext cx="8856984" cy="108012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6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Постановление Правительства Российской Федерации от 20 апреля 2019 г. № 476 «Об утверждении Правил предоставления и распределения иных межбюджетных трансфертов из федерального бюджета бюджетам субъектов Российской Федерации на создание системы поддержки фермеров и развитие сельской кооперации»</a:t>
            </a:r>
            <a:endParaRPr lang="ru-RU" sz="16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endParaRPr>
          </a:p>
        </p:txBody>
      </p:sp>
      <p:sp>
        <p:nvSpPr>
          <p:cNvPr id="8" name="Прямоугольник 7"/>
          <p:cNvSpPr/>
          <p:nvPr/>
        </p:nvSpPr>
        <p:spPr>
          <a:xfrm>
            <a:off x="179512" y="2211710"/>
            <a:ext cx="8856984" cy="151216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Приказ Министерства сельского хозяйства Российской Федерации от 6 мая 2019 г. № 238 «Об утверждении перечней, форм документов предусмотренных правилами предоставления и распределения иных межбюджетных трансфертов из федерального бюджета бюджетам субъектов Российской Федерации на создание системы поддержки фермеров и развитие сельской кооперации, утвержденными постановлением Правительства Российской Федерации от 20 апреля 2019 г. № 476, а также об установлении сроков их предоставления»</a:t>
            </a:r>
            <a:endParaRPr lang="ru-RU" sz="16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endParaRPr>
          </a:p>
        </p:txBody>
      </p:sp>
      <p:sp>
        <p:nvSpPr>
          <p:cNvPr id="12" name="Прямоугольник 11"/>
          <p:cNvSpPr/>
          <p:nvPr/>
        </p:nvSpPr>
        <p:spPr>
          <a:xfrm>
            <a:off x="179512" y="3795886"/>
            <a:ext cx="8856984" cy="129614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ru-RU" sz="16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Постановление Правительства Свердловской от 30.05.2019 № 310-ПП «О реализации отдельных положений О </a:t>
            </a:r>
            <a:r>
              <a:rPr lang="ru-RU" sz="16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реализации отдельных положений Правил предоставления и распределения иных межбюджетных трансфертов из федерального бюджета бюджетам субъектов Российской Федерации на создание системы поддержки фермеров </a:t>
            </a:r>
            <a:r>
              <a:rPr lang="ru-RU" sz="16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и </a:t>
            </a:r>
            <a:r>
              <a:rPr lang="ru-RU" sz="16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развитие сельской кооперации, утвержденных постановлением Правительства Российской Федерации от 20.04. 2019 № </a:t>
            </a:r>
            <a:r>
              <a:rPr lang="ru-RU" sz="16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476»</a:t>
            </a:r>
            <a:endParaRPr lang="ru-RU" sz="16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endParaRPr>
          </a:p>
          <a:p>
            <a:pPr algn="just"/>
            <a:endParaRPr lang="ru-RU" sz="1400" dirty="0">
              <a:solidFill>
                <a:schemeClr val="tx1"/>
              </a:solidFill>
              <a:latin typeface="Times New Roman" panose="02020603050405020304" pitchFamily="18" charset="0"/>
              <a:cs typeface="Times New Roman" panose="02020603050405020304" pitchFamily="18" charset="0"/>
            </a:endParaRPr>
          </a:p>
        </p:txBody>
      </p:sp>
      <p:sp>
        <p:nvSpPr>
          <p:cNvPr id="14" name="Прямоугольник 13"/>
          <p:cNvSpPr/>
          <p:nvPr/>
        </p:nvSpPr>
        <p:spPr>
          <a:xfrm rot="5400000">
            <a:off x="5394989" y="-2787731"/>
            <a:ext cx="45719" cy="745232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Tree>
    <p:extLst>
      <p:ext uri="{BB962C8B-B14F-4D97-AF65-F5344CB8AC3E}">
        <p14:creationId xmlns:p14="http://schemas.microsoft.com/office/powerpoint/2010/main" val="2059297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683568" y="123480"/>
            <a:ext cx="8280920" cy="720080"/>
          </a:xfrm>
          <a:noFill/>
        </p:spPr>
        <p:txBody>
          <a:bodyPr/>
          <a:lstStyle/>
          <a:p>
            <a:r>
              <a:rPr lang="ru-RU" sz="2300" b="1" dirty="0" smtClean="0">
                <a:solidFill>
                  <a:srgbClr val="C00000"/>
                </a:solidFill>
                <a:cs typeface="+mj-cs"/>
              </a:rPr>
              <a:t>«</a:t>
            </a:r>
            <a:r>
              <a:rPr lang="ru-RU" sz="2300" b="1" dirty="0" err="1" smtClean="0">
                <a:solidFill>
                  <a:srgbClr val="C00000"/>
                </a:solidFill>
                <a:cs typeface="+mj-cs"/>
              </a:rPr>
              <a:t>Агростартап</a:t>
            </a:r>
            <a:r>
              <a:rPr lang="ru-RU" sz="2300" b="1" dirty="0" smtClean="0">
                <a:solidFill>
                  <a:srgbClr val="C00000"/>
                </a:solidFill>
                <a:cs typeface="+mj-cs"/>
              </a:rPr>
              <a:t>» проект создания и развития КФХ</a:t>
            </a:r>
            <a:endParaRPr lang="ru-RU" sz="2300" b="1" dirty="0">
              <a:solidFill>
                <a:srgbClr val="C00000"/>
              </a:solidFill>
              <a:cs typeface="+mj-cs"/>
            </a:endParaRPr>
          </a:p>
        </p:txBody>
      </p:sp>
      <p:sp>
        <p:nvSpPr>
          <p:cNvPr id="2" name="Прямоугольник 1"/>
          <p:cNvSpPr/>
          <p:nvPr/>
        </p:nvSpPr>
        <p:spPr>
          <a:xfrm>
            <a:off x="179512" y="915566"/>
            <a:ext cx="8852472" cy="93610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Может заявляться КФХ, зарегистрированным в текущем </a:t>
            </a:r>
            <a:r>
              <a:rPr lang="ru-RU" sz="16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году</a:t>
            </a:r>
            <a:r>
              <a:rPr lang="ru-RU" sz="16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 </a:t>
            </a:r>
            <a:r>
              <a:rPr lang="ru-RU" sz="16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на сельской территории Свердловской </a:t>
            </a:r>
            <a:r>
              <a:rPr lang="ru-RU" sz="16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области,</a:t>
            </a:r>
            <a:r>
              <a:rPr lang="ru-RU" sz="16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 соответствующее требованием «</a:t>
            </a:r>
            <a:r>
              <a:rPr lang="ru-RU" sz="1600" dirty="0" err="1"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микропредприятия</a:t>
            </a:r>
            <a:r>
              <a:rPr lang="ru-RU" sz="16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 или гражданин Российской Федерации </a:t>
            </a:r>
            <a:r>
              <a:rPr lang="ru-RU" sz="16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с обязательством зарегистрировать КФХ в течение 15 дней после победы на </a:t>
            </a:r>
            <a:r>
              <a:rPr lang="ru-RU" sz="16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конкурсе</a:t>
            </a:r>
            <a:endParaRPr lang="ru-RU" sz="16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endParaRPr>
          </a:p>
        </p:txBody>
      </p:sp>
      <p:sp>
        <p:nvSpPr>
          <p:cNvPr id="3" name="Прямоугольник 2"/>
          <p:cNvSpPr/>
          <p:nvPr/>
        </p:nvSpPr>
        <p:spPr>
          <a:xfrm>
            <a:off x="179512" y="1923679"/>
            <a:ext cx="8852472" cy="72008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Глава КФХ ранее не являвшийся получателем средств финансовой поддержки, субсидий или грантов на организацию начального этапа предпринимательской деятельности, а также гранта на поддержку </a:t>
            </a:r>
            <a:r>
              <a:rPr lang="ru-RU" sz="16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начинающего фермера </a:t>
            </a:r>
            <a:endParaRPr lang="ru-RU" sz="16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endParaRPr>
          </a:p>
        </p:txBody>
      </p:sp>
      <p:sp>
        <p:nvSpPr>
          <p:cNvPr id="8" name="Прямоугольник 7"/>
          <p:cNvSpPr/>
          <p:nvPr/>
        </p:nvSpPr>
        <p:spPr>
          <a:xfrm>
            <a:off x="179512" y="2715766"/>
            <a:ext cx="8856984" cy="50405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При сумме гранта до 2 млн. руб. обязан создать не менее 1 рабочего места, при сумме свыше 2 млн. руб. – не менее 2 рабочих </a:t>
            </a:r>
            <a:r>
              <a:rPr lang="ru-RU" sz="16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мест</a:t>
            </a:r>
            <a:endParaRPr lang="ru-RU" sz="16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endParaRPr>
          </a:p>
        </p:txBody>
      </p:sp>
      <p:sp>
        <p:nvSpPr>
          <p:cNvPr id="12" name="Прямоугольник 11"/>
          <p:cNvSpPr/>
          <p:nvPr/>
        </p:nvSpPr>
        <p:spPr>
          <a:xfrm>
            <a:off x="175000" y="3291830"/>
            <a:ext cx="8856984" cy="129614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ru-RU" sz="16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В </a:t>
            </a:r>
            <a:r>
              <a:rPr lang="ru-RU" sz="16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размере, не превышающем 3 млн. рублей, но не более 90% затрат, при реализации проекта создания и развития крестьянского (фермерского) хозяйства;</a:t>
            </a:r>
          </a:p>
          <a:p>
            <a:r>
              <a:rPr lang="ru-RU" sz="16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В </a:t>
            </a:r>
            <a:r>
              <a:rPr lang="ru-RU" sz="16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размере, не превышающем 4 млн. рублей, но не более 90% затрат в случае использования части </a:t>
            </a:r>
            <a:r>
              <a:rPr lang="ru-RU" sz="16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гранта не менее 25 % но не более 50 % </a:t>
            </a:r>
            <a:r>
              <a:rPr lang="ru-RU" sz="16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на цели формирования неделимого фонда кооператива, членом которого является данный </a:t>
            </a:r>
            <a:r>
              <a:rPr lang="ru-RU" sz="1600" dirty="0" err="1"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грантополучатель</a:t>
            </a:r>
            <a:endParaRPr lang="ru-RU" sz="16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endParaRPr>
          </a:p>
        </p:txBody>
      </p:sp>
      <p:sp>
        <p:nvSpPr>
          <p:cNvPr id="13" name="Прямоугольник 12"/>
          <p:cNvSpPr/>
          <p:nvPr/>
        </p:nvSpPr>
        <p:spPr>
          <a:xfrm>
            <a:off x="179512" y="4659983"/>
            <a:ext cx="8852472" cy="43204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600" dirty="0" smtClean="0">
                <a:solidFill>
                  <a:prstClr val="black"/>
                </a:solidFill>
                <a:latin typeface="Liberation Serif" panose="02020603050405020304" pitchFamily="18" charset="0"/>
                <a:ea typeface="Liberation Serif" panose="02020603050405020304" pitchFamily="18" charset="0"/>
                <a:cs typeface="Liberation Serif" panose="02020603050405020304" pitchFamily="18" charset="0"/>
              </a:rPr>
              <a:t>Срок использования гранта 18 месяца с даты перечисления средств гранта на р\с </a:t>
            </a:r>
            <a:r>
              <a:rPr lang="ru-RU" sz="1600" dirty="0" err="1" smtClean="0">
                <a:solidFill>
                  <a:prstClr val="black"/>
                </a:solidFill>
                <a:latin typeface="Liberation Serif" panose="02020603050405020304" pitchFamily="18" charset="0"/>
                <a:ea typeface="Liberation Serif" panose="02020603050405020304" pitchFamily="18" charset="0"/>
                <a:cs typeface="Liberation Serif" panose="02020603050405020304" pitchFamily="18" charset="0"/>
              </a:rPr>
              <a:t>грантополучателя</a:t>
            </a:r>
            <a:endParaRPr lang="ru-RU" sz="1600" dirty="0">
              <a:solidFill>
                <a:prstClr val="black"/>
              </a:solidFill>
              <a:latin typeface="Liberation Serif" panose="02020603050405020304" pitchFamily="18" charset="0"/>
              <a:ea typeface="Liberation Serif" panose="02020603050405020304" pitchFamily="18" charset="0"/>
              <a:cs typeface="Liberation Serif" panose="02020603050405020304" pitchFamily="18" charset="0"/>
            </a:endParaRPr>
          </a:p>
        </p:txBody>
      </p:sp>
      <p:sp>
        <p:nvSpPr>
          <p:cNvPr id="14" name="Прямоугольник 13"/>
          <p:cNvSpPr/>
          <p:nvPr/>
        </p:nvSpPr>
        <p:spPr>
          <a:xfrm rot="5400000">
            <a:off x="5427339" y="-2931749"/>
            <a:ext cx="45719" cy="745232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Tree>
    <p:extLst>
      <p:ext uri="{BB962C8B-B14F-4D97-AF65-F5344CB8AC3E}">
        <p14:creationId xmlns:p14="http://schemas.microsoft.com/office/powerpoint/2010/main" val="3950404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683568" y="123480"/>
            <a:ext cx="8280920" cy="720080"/>
          </a:xfrm>
          <a:noFill/>
        </p:spPr>
        <p:txBody>
          <a:bodyPr/>
          <a:lstStyle/>
          <a:p>
            <a:r>
              <a:rPr lang="ru-RU" sz="2300" b="1" dirty="0" smtClean="0">
                <a:solidFill>
                  <a:srgbClr val="C00000"/>
                </a:solidFill>
                <a:cs typeface="+mj-cs"/>
              </a:rPr>
              <a:t>Цели расходования </a:t>
            </a:r>
            <a:r>
              <a:rPr lang="ru-RU" sz="2300" b="1" dirty="0" err="1" smtClean="0">
                <a:solidFill>
                  <a:srgbClr val="C00000"/>
                </a:solidFill>
                <a:cs typeface="+mj-cs"/>
              </a:rPr>
              <a:t>Агростартапа</a:t>
            </a:r>
            <a:endParaRPr lang="ru-RU" sz="2300" b="1" dirty="0">
              <a:solidFill>
                <a:srgbClr val="C00000"/>
              </a:solidFill>
              <a:cs typeface="+mj-cs"/>
            </a:endParaRPr>
          </a:p>
        </p:txBody>
      </p:sp>
      <p:sp>
        <p:nvSpPr>
          <p:cNvPr id="2" name="Прямоугольник 1"/>
          <p:cNvSpPr/>
          <p:nvPr/>
        </p:nvSpPr>
        <p:spPr>
          <a:xfrm>
            <a:off x="160520" y="771550"/>
            <a:ext cx="8875976" cy="28803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П</a:t>
            </a:r>
            <a:r>
              <a:rPr lang="ru-RU" sz="14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риобретение </a:t>
            </a:r>
            <a:r>
              <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земельных участков из земель сельскохозяйственного </a:t>
            </a:r>
            <a:r>
              <a:rPr lang="ru-RU" sz="14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назначения</a:t>
            </a:r>
            <a:endPar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endParaRPr>
          </a:p>
        </p:txBody>
      </p:sp>
      <p:sp>
        <p:nvSpPr>
          <p:cNvPr id="3" name="Прямоугольник 2"/>
          <p:cNvSpPr/>
          <p:nvPr/>
        </p:nvSpPr>
        <p:spPr>
          <a:xfrm>
            <a:off x="160520" y="1131590"/>
            <a:ext cx="8875976" cy="50405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400"/>
              </a:lnSpc>
            </a:pPr>
            <a:r>
              <a:rPr lang="ru-RU" sz="14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Разработка </a:t>
            </a:r>
            <a:r>
              <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проектной документации для строительства (реконструкции) производственных и складских зданий, помещений, предназначенных для производства, хранения и переработки сельскохозяйственной </a:t>
            </a:r>
            <a:r>
              <a:rPr lang="ru-RU" sz="14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продукции</a:t>
            </a:r>
            <a:endPar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endParaRPr>
          </a:p>
        </p:txBody>
      </p:sp>
      <p:sp>
        <p:nvSpPr>
          <p:cNvPr id="5" name="Прямоугольник 4"/>
          <p:cNvSpPr/>
          <p:nvPr/>
        </p:nvSpPr>
        <p:spPr>
          <a:xfrm>
            <a:off x="160520" y="1707654"/>
            <a:ext cx="8875976" cy="64807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Приобретение</a:t>
            </a:r>
            <a:r>
              <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 строительство, ремонт и переустройство производственных и складских зданий, помещений, пристроек, инженерных сетей и сооружений, необходимых для производства, хранения и переработки сельскохозяйственной продукции, а также их регистрацию</a:t>
            </a:r>
          </a:p>
        </p:txBody>
      </p:sp>
      <p:sp>
        <p:nvSpPr>
          <p:cNvPr id="4" name="Прямоугольник 3"/>
          <p:cNvSpPr/>
          <p:nvPr/>
        </p:nvSpPr>
        <p:spPr>
          <a:xfrm>
            <a:off x="160520" y="2427734"/>
            <a:ext cx="8875976"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П</a:t>
            </a:r>
            <a:r>
              <a:rPr lang="ru-RU" sz="14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одключение </a:t>
            </a:r>
            <a:r>
              <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производственных и складских зданий, помещений, пристроек и сооружений, необходимых для производства, хранения и переработки сельскохозяйственной продукции, к инженерным сетям</a:t>
            </a:r>
          </a:p>
        </p:txBody>
      </p:sp>
      <p:sp>
        <p:nvSpPr>
          <p:cNvPr id="8" name="Прямоугольник 7"/>
          <p:cNvSpPr/>
          <p:nvPr/>
        </p:nvSpPr>
        <p:spPr>
          <a:xfrm>
            <a:off x="160520" y="2859782"/>
            <a:ext cx="8875976" cy="28803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П</a:t>
            </a:r>
            <a:r>
              <a:rPr lang="ru-RU" sz="14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риобретение </a:t>
            </a:r>
            <a:r>
              <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сельскохозяйственных животных (кроме свиней) и </a:t>
            </a:r>
            <a:r>
              <a:rPr lang="ru-RU" sz="14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птицы, </a:t>
            </a:r>
            <a:r>
              <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рыбопосадочного материала</a:t>
            </a:r>
          </a:p>
        </p:txBody>
      </p:sp>
      <p:sp>
        <p:nvSpPr>
          <p:cNvPr id="10" name="Прямоугольник 9"/>
          <p:cNvSpPr/>
          <p:nvPr/>
        </p:nvSpPr>
        <p:spPr>
          <a:xfrm>
            <a:off x="160520" y="3219823"/>
            <a:ext cx="8875976" cy="86409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П</a:t>
            </a:r>
            <a:r>
              <a:rPr lang="ru-RU" sz="14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риобретение </a:t>
            </a:r>
            <a:r>
              <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сельскохозяйственной техники, включая прицепное и навесное оборудование, грузового автомобильного транспорта, специализированного автомобильного транспорта для осуществления мобильной торговли, оборудования для производства и переработки сельскохозяйственной </a:t>
            </a:r>
            <a:r>
              <a:rPr lang="ru-RU" sz="14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продукции</a:t>
            </a:r>
            <a:r>
              <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(кроме оборудования, предназначенного для производства и переработки продукции свиноводства)</a:t>
            </a:r>
          </a:p>
        </p:txBody>
      </p:sp>
      <p:sp>
        <p:nvSpPr>
          <p:cNvPr id="12" name="Прямоугольник 11"/>
          <p:cNvSpPr/>
          <p:nvPr/>
        </p:nvSpPr>
        <p:spPr>
          <a:xfrm>
            <a:off x="160520" y="4155926"/>
            <a:ext cx="8875976" cy="50405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П</a:t>
            </a:r>
            <a:r>
              <a:rPr lang="ru-RU" sz="14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огашение </a:t>
            </a:r>
            <a:r>
              <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основного долга по кредитам, привлеченным в российских кредитных организациях за период не ранее двух лет, предшествующих текущему финансовому году</a:t>
            </a:r>
          </a:p>
        </p:txBody>
      </p:sp>
      <p:sp>
        <p:nvSpPr>
          <p:cNvPr id="13" name="Прямоугольник 12"/>
          <p:cNvSpPr/>
          <p:nvPr/>
        </p:nvSpPr>
        <p:spPr>
          <a:xfrm>
            <a:off x="160520" y="4731990"/>
            <a:ext cx="8875976"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П</a:t>
            </a:r>
            <a:r>
              <a:rPr lang="ru-RU" sz="14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риобретение </a:t>
            </a:r>
            <a:r>
              <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посадочного материала для закладки многолетних насаждений</a:t>
            </a:r>
          </a:p>
        </p:txBody>
      </p:sp>
      <p:sp>
        <p:nvSpPr>
          <p:cNvPr id="14" name="Прямоугольник 13"/>
          <p:cNvSpPr/>
          <p:nvPr/>
        </p:nvSpPr>
        <p:spPr>
          <a:xfrm rot="5400000">
            <a:off x="5394989" y="-3070025"/>
            <a:ext cx="45719" cy="745232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Tree>
    <p:extLst>
      <p:ext uri="{BB962C8B-B14F-4D97-AF65-F5344CB8AC3E}">
        <p14:creationId xmlns:p14="http://schemas.microsoft.com/office/powerpoint/2010/main" val="3353559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683568" y="123480"/>
            <a:ext cx="8280920" cy="720080"/>
          </a:xfrm>
          <a:noFill/>
        </p:spPr>
        <p:txBody>
          <a:bodyPr/>
          <a:lstStyle/>
          <a:p>
            <a:r>
              <a:rPr lang="ru-RU" sz="2300" b="1" dirty="0" smtClean="0">
                <a:solidFill>
                  <a:srgbClr val="C00000"/>
                </a:solidFill>
                <a:cs typeface="+mj-cs"/>
              </a:rPr>
              <a:t>Цели расходования </a:t>
            </a:r>
            <a:r>
              <a:rPr lang="ru-RU" sz="2300" b="1" dirty="0" err="1" smtClean="0">
                <a:solidFill>
                  <a:srgbClr val="C00000"/>
                </a:solidFill>
                <a:cs typeface="+mj-cs"/>
              </a:rPr>
              <a:t>Агростартапа</a:t>
            </a:r>
            <a:r>
              <a:rPr lang="ru-RU" sz="2300" b="1" dirty="0" smtClean="0">
                <a:solidFill>
                  <a:srgbClr val="C00000"/>
                </a:solidFill>
                <a:cs typeface="+mj-cs"/>
              </a:rPr>
              <a:t> внесенного в неделимый фонд </a:t>
            </a:r>
            <a:r>
              <a:rPr lang="ru-RU" sz="2300" b="1" dirty="0" err="1" smtClean="0">
                <a:solidFill>
                  <a:srgbClr val="C00000"/>
                </a:solidFill>
                <a:cs typeface="+mj-cs"/>
              </a:rPr>
              <a:t>СПоК</a:t>
            </a:r>
            <a:endParaRPr lang="ru-RU" sz="2300" b="1" dirty="0">
              <a:solidFill>
                <a:srgbClr val="C00000"/>
              </a:solidFill>
              <a:cs typeface="+mj-cs"/>
            </a:endParaRPr>
          </a:p>
        </p:txBody>
      </p:sp>
      <p:sp>
        <p:nvSpPr>
          <p:cNvPr id="3" name="Прямоугольник 2"/>
          <p:cNvSpPr/>
          <p:nvPr/>
        </p:nvSpPr>
        <p:spPr>
          <a:xfrm>
            <a:off x="160520" y="915568"/>
            <a:ext cx="8888608" cy="864095"/>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400"/>
              </a:lnSpc>
            </a:pPr>
            <a:r>
              <a:rPr lang="ru-RU" sz="1400" dirty="0"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Разработка </a:t>
            </a:r>
            <a:r>
              <a:rPr lang="ru-RU" sz="1400" dirty="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проектной документации для строительства (реконструкции) производственных объектов </a:t>
            </a:r>
            <a:r>
              <a:rPr lang="ru-RU" sz="1400" b="1" dirty="0" err="1"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СПоК</a:t>
            </a:r>
            <a:r>
              <a:rPr lang="ru-RU" sz="1400" dirty="0"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предназначенных для заготовки, хранения, подработки, переработки, сортировки, убоя, первичной переработки, охлаждения, подготовки к реализации, погрузки, разгрузки сельскохозяйственной продукции, дикорастущих плодов, грибов и ягод, лекарственных растений, а также продуктов переработки указанной продукции</a:t>
            </a:r>
          </a:p>
        </p:txBody>
      </p:sp>
      <p:sp>
        <p:nvSpPr>
          <p:cNvPr id="5" name="Прямоугольник 4"/>
          <p:cNvSpPr/>
          <p:nvPr/>
        </p:nvSpPr>
        <p:spPr>
          <a:xfrm>
            <a:off x="160520" y="1851670"/>
            <a:ext cx="8888608"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dirty="0"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Подключение </a:t>
            </a:r>
            <a:r>
              <a:rPr lang="ru-RU" sz="1400" dirty="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производственных объектов </a:t>
            </a:r>
            <a:r>
              <a:rPr lang="ru-RU" sz="1400" b="1" dirty="0" err="1"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СПоК</a:t>
            </a:r>
            <a:r>
              <a:rPr lang="ru-RU" sz="1400" dirty="0"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к инженерным сетям</a:t>
            </a:r>
          </a:p>
        </p:txBody>
      </p:sp>
      <p:sp>
        <p:nvSpPr>
          <p:cNvPr id="4" name="Прямоугольник 3"/>
          <p:cNvSpPr/>
          <p:nvPr/>
        </p:nvSpPr>
        <p:spPr>
          <a:xfrm>
            <a:off x="160520" y="2283718"/>
            <a:ext cx="8888608"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dirty="0"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Приобретение</a:t>
            </a:r>
            <a:r>
              <a:rPr lang="ru-RU" sz="1400" dirty="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 </a:t>
            </a:r>
            <a:r>
              <a:rPr lang="ru-RU" sz="1400" b="1" dirty="0" err="1"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СПоК</a:t>
            </a:r>
            <a:r>
              <a:rPr lang="ru-RU" sz="1400" dirty="0"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сельскохозяйственной техники, включая прицепное и навесное оборудование</a:t>
            </a:r>
          </a:p>
        </p:txBody>
      </p:sp>
      <p:sp>
        <p:nvSpPr>
          <p:cNvPr id="8" name="Прямоугольник 7"/>
          <p:cNvSpPr/>
          <p:nvPr/>
        </p:nvSpPr>
        <p:spPr>
          <a:xfrm>
            <a:off x="160520" y="2715766"/>
            <a:ext cx="8888608" cy="64807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dirty="0"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Приобретение </a:t>
            </a:r>
            <a:r>
              <a:rPr lang="ru-RU" sz="1400" b="1" dirty="0" err="1"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СПоК</a:t>
            </a:r>
            <a:r>
              <a:rPr lang="ru-RU" sz="1400" dirty="0"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специализированного транспорта, фургонов, прицепов, полуприцепов для транспортировки, обеспечения сохранности при перевозке и реализации сельскохозяйственной продукции и продуктов ее переработки</a:t>
            </a:r>
          </a:p>
        </p:txBody>
      </p:sp>
      <p:sp>
        <p:nvSpPr>
          <p:cNvPr id="10" name="Прямоугольник 9"/>
          <p:cNvSpPr/>
          <p:nvPr/>
        </p:nvSpPr>
        <p:spPr>
          <a:xfrm>
            <a:off x="160520" y="3435846"/>
            <a:ext cx="8888608" cy="93610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dirty="0"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Приобретение </a:t>
            </a:r>
            <a:r>
              <a:rPr lang="ru-RU" sz="1400" dirty="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оборудования для производственных объектов </a:t>
            </a:r>
            <a:r>
              <a:rPr lang="ru-RU" sz="1400" b="1" dirty="0" err="1"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СПоК</a:t>
            </a:r>
            <a:r>
              <a:rPr lang="ru-RU" sz="1400" b="1" dirty="0"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a:t>
            </a:r>
            <a:r>
              <a:rPr lang="ru-RU" sz="1400" dirty="0"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предназначенных для заготовки, хранения, подработки, переработки, сортировки, убоя, первичной переработки, охлаждения, подготовки к реализации, погрузки, разгрузки сельскохозяйственной продукции, дикорастущих плодов, грибов и </a:t>
            </a:r>
            <a:r>
              <a:rPr lang="ru-RU" sz="1400" dirty="0"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ягод, </a:t>
            </a:r>
            <a:r>
              <a:rPr lang="ru-RU" sz="1400" dirty="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оснащения лабораторий производственного контроля качества и безопасности выпускаемой </a:t>
            </a:r>
            <a:r>
              <a:rPr lang="ru-RU" sz="1400" dirty="0"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продукции</a:t>
            </a:r>
            <a:endParaRPr lang="ru-RU" sz="1400" dirty="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endParaRPr>
          </a:p>
        </p:txBody>
      </p:sp>
      <p:sp>
        <p:nvSpPr>
          <p:cNvPr id="12" name="Прямоугольник 11"/>
          <p:cNvSpPr/>
          <p:nvPr/>
        </p:nvSpPr>
        <p:spPr>
          <a:xfrm>
            <a:off x="160520" y="4443958"/>
            <a:ext cx="8888608" cy="64807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ru-RU" sz="1400" dirty="0"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Приобретение </a:t>
            </a:r>
            <a:r>
              <a:rPr lang="ru-RU" sz="1400" b="1" dirty="0" err="1"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СПоК</a:t>
            </a:r>
            <a:r>
              <a:rPr lang="ru-RU" sz="1400" b="1" dirty="0"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оборудования в соответствии с приказом Министерства сельского хозяйства Российской Федерации от 18 ноября 2014 г. № 452 «Об утверждении Классификатора в области </a:t>
            </a:r>
            <a:r>
              <a:rPr lang="ru-RU" sz="1400" dirty="0" err="1">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аквакультуры</a:t>
            </a:r>
            <a:r>
              <a:rPr lang="ru-RU" sz="1400" dirty="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 (рыбоводства)»</a:t>
            </a:r>
          </a:p>
        </p:txBody>
      </p:sp>
      <p:sp>
        <p:nvSpPr>
          <p:cNvPr id="14" name="Прямоугольник 13"/>
          <p:cNvSpPr/>
          <p:nvPr/>
        </p:nvSpPr>
        <p:spPr>
          <a:xfrm rot="5400000">
            <a:off x="5406418" y="-2859740"/>
            <a:ext cx="45719" cy="745232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Tree>
    <p:extLst>
      <p:ext uri="{BB962C8B-B14F-4D97-AF65-F5344CB8AC3E}">
        <p14:creationId xmlns:p14="http://schemas.microsoft.com/office/powerpoint/2010/main" val="4090723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683568" y="123480"/>
            <a:ext cx="8280920" cy="720080"/>
          </a:xfrm>
          <a:noFill/>
        </p:spPr>
        <p:txBody>
          <a:bodyPr/>
          <a:lstStyle/>
          <a:p>
            <a:r>
              <a:rPr lang="ru-RU" sz="2300" b="1" dirty="0" smtClean="0">
                <a:solidFill>
                  <a:srgbClr val="C00000"/>
                </a:solidFill>
                <a:cs typeface="+mj-cs"/>
              </a:rPr>
              <a:t>Документы для участия в конкурсе на право предоставления гранта «</a:t>
            </a:r>
            <a:r>
              <a:rPr lang="ru-RU" sz="2300" b="1" dirty="0" err="1" smtClean="0">
                <a:solidFill>
                  <a:srgbClr val="C00000"/>
                </a:solidFill>
                <a:cs typeface="+mj-cs"/>
              </a:rPr>
              <a:t>Агростартапа</a:t>
            </a:r>
            <a:r>
              <a:rPr lang="ru-RU" sz="2300" b="1" dirty="0" smtClean="0">
                <a:solidFill>
                  <a:srgbClr val="C00000"/>
                </a:solidFill>
                <a:cs typeface="+mj-cs"/>
              </a:rPr>
              <a:t>»</a:t>
            </a:r>
            <a:endParaRPr lang="ru-RU" sz="2300" b="1" dirty="0">
              <a:solidFill>
                <a:srgbClr val="C00000"/>
              </a:solidFill>
              <a:cs typeface="+mj-cs"/>
            </a:endParaRPr>
          </a:p>
        </p:txBody>
      </p:sp>
      <p:sp>
        <p:nvSpPr>
          <p:cNvPr id="3" name="Прямоугольник 2"/>
          <p:cNvSpPr/>
          <p:nvPr/>
        </p:nvSpPr>
        <p:spPr>
          <a:xfrm>
            <a:off x="160520" y="987574"/>
            <a:ext cx="8888608" cy="79208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400"/>
              </a:lnSpc>
            </a:pPr>
            <a:r>
              <a:rPr lang="ru-RU" sz="14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Справка </a:t>
            </a:r>
            <a:r>
              <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Свердловского областного фонда поддержки предпринимательства о том, что заявитель не является или ранее не являлся получателем средств финансовой поддержки, субсидий или грантов на организацию начального этапа предпринимательской деятельности в соответствии с Федеральным </a:t>
            </a:r>
            <a:r>
              <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hlinkClick r:id="rId2" tooltip="Федеральный закон от 24.07.2007 N 209-ФЗ (ред. от 27.11.2017) &quot;О развитии малого и среднего предпринимательства в Российской Федерации&quot;{КонсультантПлюс}"/>
              </a:rPr>
              <a:t>законом</a:t>
            </a:r>
            <a:r>
              <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 от 24 июля 2007 года </a:t>
            </a:r>
            <a:r>
              <a:rPr lang="ru-RU" sz="14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 209-ФЗ</a:t>
            </a:r>
            <a:endPar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endParaRPr>
          </a:p>
        </p:txBody>
      </p:sp>
      <p:sp>
        <p:nvSpPr>
          <p:cNvPr id="5" name="Прямоугольник 4"/>
          <p:cNvSpPr/>
          <p:nvPr/>
        </p:nvSpPr>
        <p:spPr>
          <a:xfrm>
            <a:off x="150716" y="1923678"/>
            <a:ext cx="8888608"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Проект </a:t>
            </a:r>
            <a:r>
              <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создания и развития крестьянского (фермерского) </a:t>
            </a:r>
            <a:r>
              <a:rPr lang="ru-RU" sz="14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хозяйства</a:t>
            </a:r>
            <a:endPar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endParaRPr>
          </a:p>
        </p:txBody>
      </p:sp>
      <p:sp>
        <p:nvSpPr>
          <p:cNvPr id="4" name="Прямоугольник 3"/>
          <p:cNvSpPr/>
          <p:nvPr/>
        </p:nvSpPr>
        <p:spPr>
          <a:xfrm>
            <a:off x="177224" y="2427734"/>
            <a:ext cx="8835592" cy="50405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План </a:t>
            </a:r>
            <a:r>
              <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расходов по форме согласно приложению № 2 к </a:t>
            </a:r>
            <a:r>
              <a:rPr lang="ru-RU" sz="14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порядку проведения конкурса на право получения гранта «</a:t>
            </a:r>
            <a:r>
              <a:rPr lang="ru-RU" sz="1400" dirty="0" err="1"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Агростартап</a:t>
            </a:r>
            <a:r>
              <a:rPr lang="ru-RU" sz="14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a:t>
            </a:r>
            <a:endPar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endParaRPr>
          </a:p>
        </p:txBody>
      </p:sp>
      <p:sp>
        <p:nvSpPr>
          <p:cNvPr id="8" name="Прямоугольник 7"/>
          <p:cNvSpPr/>
          <p:nvPr/>
        </p:nvSpPr>
        <p:spPr>
          <a:xfrm>
            <a:off x="134012" y="3003798"/>
            <a:ext cx="8888608" cy="64807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Справку </a:t>
            </a:r>
            <a:r>
              <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из налогового органа об отсутствии у заявителя на первое число месяца, предшествующего месяца подачи заявки неисполненной обязанности по уплате налогов, сборов, страховых взносов, пеней, штрафов и процентов подлежащих уплате в соответствии с законодательством Российской Федерации о налогах и </a:t>
            </a:r>
            <a:r>
              <a:rPr lang="ru-RU" sz="14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сборах</a:t>
            </a:r>
            <a:endPar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endParaRPr>
          </a:p>
        </p:txBody>
      </p:sp>
      <p:sp>
        <p:nvSpPr>
          <p:cNvPr id="10" name="Прямоугольник 9"/>
          <p:cNvSpPr/>
          <p:nvPr/>
        </p:nvSpPr>
        <p:spPr>
          <a:xfrm>
            <a:off x="107504" y="3747490"/>
            <a:ext cx="8888608" cy="43204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Копия </a:t>
            </a:r>
            <a:r>
              <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паспорта гражданина Российской </a:t>
            </a:r>
            <a:r>
              <a:rPr lang="ru-RU" sz="14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Федерации</a:t>
            </a:r>
            <a:endPar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endParaRPr>
          </a:p>
        </p:txBody>
      </p:sp>
      <p:sp>
        <p:nvSpPr>
          <p:cNvPr id="12" name="Прямоугольник 11"/>
          <p:cNvSpPr/>
          <p:nvPr/>
        </p:nvSpPr>
        <p:spPr>
          <a:xfrm>
            <a:off x="107504" y="4299942"/>
            <a:ext cx="8941624" cy="72007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ru-RU" sz="14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Копия </a:t>
            </a:r>
            <a:r>
              <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документа об образовании (диплом или свидетельство) и (или) копия трудовой книжки, и (или) копия выписки из </a:t>
            </a:r>
            <a:r>
              <a:rPr lang="ru-RU" sz="1400" dirty="0" err="1">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похозяйственной</a:t>
            </a:r>
            <a:r>
              <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 </a:t>
            </a:r>
            <a:r>
              <a:rPr lang="ru-RU" sz="1400"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rPr>
              <a:t>книги</a:t>
            </a:r>
            <a:endParaRPr lang="ru-RU" sz="14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endParaRPr>
          </a:p>
        </p:txBody>
      </p:sp>
      <p:sp>
        <p:nvSpPr>
          <p:cNvPr id="14" name="Прямоугольник 13"/>
          <p:cNvSpPr/>
          <p:nvPr/>
        </p:nvSpPr>
        <p:spPr>
          <a:xfrm rot="5400000">
            <a:off x="5406418" y="-2859740"/>
            <a:ext cx="45719" cy="745232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Tree>
    <p:extLst>
      <p:ext uri="{BB962C8B-B14F-4D97-AF65-F5344CB8AC3E}">
        <p14:creationId xmlns:p14="http://schemas.microsoft.com/office/powerpoint/2010/main" val="3025386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7.xml><?xml version="1.0" encoding="utf-8"?>
<a:theme xmlns:a="http://schemas.openxmlformats.org/drawingml/2006/main" name="5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8.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Ретро</Template>
  <TotalTime>17508</TotalTime>
  <Words>1410</Words>
  <Application>Microsoft Office PowerPoint</Application>
  <PresentationFormat>Экран (16:9)</PresentationFormat>
  <Paragraphs>97</Paragraphs>
  <Slides>15</Slides>
  <Notes>3</Notes>
  <HiddenSlides>0</HiddenSlides>
  <MMClips>0</MMClips>
  <ScaleCrop>false</ScaleCrop>
  <HeadingPairs>
    <vt:vector size="4" baseType="variant">
      <vt:variant>
        <vt:lpstr>Тема</vt:lpstr>
      </vt:variant>
      <vt:variant>
        <vt:i4>7</vt:i4>
      </vt:variant>
      <vt:variant>
        <vt:lpstr>Заголовки слайдов</vt:lpstr>
      </vt:variant>
      <vt:variant>
        <vt:i4>15</vt:i4>
      </vt:variant>
    </vt:vector>
  </HeadingPairs>
  <TitlesOfParts>
    <vt:vector size="22" baseType="lpstr">
      <vt:lpstr>Тема Office</vt:lpstr>
      <vt:lpstr>1_Тема Office</vt:lpstr>
      <vt:lpstr>2_Тема Office</vt:lpstr>
      <vt:lpstr>2_Office Theme</vt:lpstr>
      <vt:lpstr>3_Office Theme</vt:lpstr>
      <vt:lpstr>4_Office Theme</vt:lpstr>
      <vt:lpstr>5_Office Theme</vt:lpstr>
      <vt:lpstr>Министерство агропромышленного комплекса и продовольствия Свердловской области  </vt:lpstr>
      <vt:lpstr>Презентация PowerPoint</vt:lpstr>
      <vt:lpstr>Презентация PowerPoint</vt:lpstr>
      <vt:lpstr>Национальный проект  «Малое и среднее предпринимательство и поддержка индивидуальной предпринимательской инициативы» </vt:lpstr>
      <vt:lpstr>Нормативно правовая база оказания государственной поддержки</vt:lpstr>
      <vt:lpstr>«Агростартап» проект создания и развития КФХ</vt:lpstr>
      <vt:lpstr>Цели расходования Агростартапа</vt:lpstr>
      <vt:lpstr>Цели расходования Агростартапа внесенного в неделимый фонд СПоК</vt:lpstr>
      <vt:lpstr>Документы для участия в конкурсе на право предоставления гранта «Агростартапа»</vt:lpstr>
      <vt:lpstr>При реализации гранта «Агростартап», предусматривающего использование части средств на формирование неделимого фонда сельскохозяйственного потребительского кооператива, членом которого является заявитель, он дополнительно представляет</vt:lpstr>
      <vt:lpstr>Частичное возмещение затрат СПоК</vt:lpstr>
      <vt:lpstr> </vt:lpstr>
      <vt:lpstr>Передача (реализация) СПоК имущества членам кооператива</vt:lpstr>
      <vt:lpstr>Возмещение затрат СПоК на приобретение сельскохозяйственной техники, перерабатывающего оборудования и мобильных торговых объектов</vt:lpstr>
      <vt:lpstr>Возмещение затрат СПоК на закупку продукции у их членов</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Министерство энергетики и жилищно-коммунального хозяйства Свердловской области</dc:title>
  <dc:creator>Панов Дмитрий Вадимович</dc:creator>
  <cp:lastModifiedBy>Лаптев Дмитрий Аркадьевич</cp:lastModifiedBy>
  <cp:revision>620</cp:revision>
  <cp:lastPrinted>2019-04-23T11:09:50Z</cp:lastPrinted>
  <dcterms:created xsi:type="dcterms:W3CDTF">2011-10-21T13:43:14Z</dcterms:created>
  <dcterms:modified xsi:type="dcterms:W3CDTF">2019-07-12T10:49:37Z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308522002</vt:i4>
  </property>
  <property fmtid="{D5CDD505-2E9C-101B-9397-08002B2CF9AE}" pid="3" name="_NewReviewCycle">
    <vt:lpwstr/>
  </property>
  <property fmtid="{D5CDD505-2E9C-101B-9397-08002B2CF9AE}" pid="4" name="_EmailSubject">
    <vt:lpwstr>материалы с семинара 27.08.19</vt:lpwstr>
  </property>
  <property fmtid="{D5CDD505-2E9C-101B-9397-08002B2CF9AE}" pid="5" name="_AuthorEmail">
    <vt:lpwstr>tvs@sofp.ru</vt:lpwstr>
  </property>
  <property fmtid="{D5CDD505-2E9C-101B-9397-08002B2CF9AE}" pid="6" name="_AuthorEmailDisplayName">
    <vt:lpwstr>Стыцюк Татьяна Владимировна</vt:lpwstr>
  </property>
</Properties>
</file>